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72" r:id="rId14"/>
    <p:sldId id="267" r:id="rId15"/>
    <p:sldId id="268" r:id="rId16"/>
    <p:sldId id="269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42196-3133-40FE-B4F1-5F5E57FDE58D}" v="84" dt="2019-11-29T16:12:46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Maciejewska" userId="eb7c709baac73f01" providerId="LiveId" clId="{F0642196-3133-40FE-B4F1-5F5E57FDE58D}"/>
    <pc:docChg chg="undo custSel mod addSld delSld modSld sldOrd">
      <pc:chgData name="Barbara Maciejewska" userId="eb7c709baac73f01" providerId="LiveId" clId="{F0642196-3133-40FE-B4F1-5F5E57FDE58D}" dt="2019-11-29T16:13:19.486" v="8898" actId="20577"/>
      <pc:docMkLst>
        <pc:docMk/>
      </pc:docMkLst>
      <pc:sldChg chg="modSp">
        <pc:chgData name="Barbara Maciejewska" userId="eb7c709baac73f01" providerId="LiveId" clId="{F0642196-3133-40FE-B4F1-5F5E57FDE58D}" dt="2019-11-29T14:27:59.828" v="4682" actId="255"/>
        <pc:sldMkLst>
          <pc:docMk/>
          <pc:sldMk cId="2859754341" sldId="257"/>
        </pc:sldMkLst>
        <pc:spChg chg="mod">
          <ac:chgData name="Barbara Maciejewska" userId="eb7c709baac73f01" providerId="LiveId" clId="{F0642196-3133-40FE-B4F1-5F5E57FDE58D}" dt="2019-11-29T14:27:59.828" v="4682" actId="255"/>
          <ac:spMkLst>
            <pc:docMk/>
            <pc:sldMk cId="2859754341" sldId="257"/>
            <ac:spMk id="3" creationId="{2F9F8A26-806A-4397-B730-873CDF201DD8}"/>
          </ac:spMkLst>
        </pc:spChg>
      </pc:sldChg>
      <pc:sldChg chg="modSp">
        <pc:chgData name="Barbara Maciejewska" userId="eb7c709baac73f01" providerId="LiveId" clId="{F0642196-3133-40FE-B4F1-5F5E57FDE58D}" dt="2019-11-29T14:27:44.206" v="4681" actId="255"/>
        <pc:sldMkLst>
          <pc:docMk/>
          <pc:sldMk cId="1378300912" sldId="258"/>
        </pc:sldMkLst>
        <pc:spChg chg="mod">
          <ac:chgData name="Barbara Maciejewska" userId="eb7c709baac73f01" providerId="LiveId" clId="{F0642196-3133-40FE-B4F1-5F5E57FDE58D}" dt="2019-11-29T14:27:44.206" v="4681" actId="255"/>
          <ac:spMkLst>
            <pc:docMk/>
            <pc:sldMk cId="1378300912" sldId="258"/>
            <ac:spMk id="3" creationId="{F8DD6C06-A79A-4D9F-B91B-7F907FE54935}"/>
          </ac:spMkLst>
        </pc:spChg>
      </pc:sldChg>
      <pc:sldChg chg="modSp">
        <pc:chgData name="Barbara Maciejewska" userId="eb7c709baac73f01" providerId="LiveId" clId="{F0642196-3133-40FE-B4F1-5F5E57FDE58D}" dt="2019-11-29T11:49:16.955" v="4" actId="20577"/>
        <pc:sldMkLst>
          <pc:docMk/>
          <pc:sldMk cId="1384169486" sldId="259"/>
        </pc:sldMkLst>
        <pc:spChg chg="mod">
          <ac:chgData name="Barbara Maciejewska" userId="eb7c709baac73f01" providerId="LiveId" clId="{F0642196-3133-40FE-B4F1-5F5E57FDE58D}" dt="2019-11-29T11:49:16.955" v="4" actId="20577"/>
          <ac:spMkLst>
            <pc:docMk/>
            <pc:sldMk cId="1384169486" sldId="259"/>
            <ac:spMk id="3" creationId="{50F90F57-7BA4-4BF9-B392-CDAA0B57590F}"/>
          </ac:spMkLst>
        </pc:spChg>
      </pc:sldChg>
      <pc:sldChg chg="addSp delSp modSp mod ord setBg">
        <pc:chgData name="Barbara Maciejewska" userId="eb7c709baac73f01" providerId="LiveId" clId="{F0642196-3133-40FE-B4F1-5F5E57FDE58D}" dt="2019-11-29T14:28:37.263" v="4692" actId="27636"/>
        <pc:sldMkLst>
          <pc:docMk/>
          <pc:sldMk cId="3707832458" sldId="260"/>
        </pc:sldMkLst>
        <pc:spChg chg="del mod">
          <ac:chgData name="Barbara Maciejewska" userId="eb7c709baac73f01" providerId="LiveId" clId="{F0642196-3133-40FE-B4F1-5F5E57FDE58D}" dt="2019-11-29T12:37:22.759" v="168" actId="478"/>
          <ac:spMkLst>
            <pc:docMk/>
            <pc:sldMk cId="3707832458" sldId="260"/>
            <ac:spMk id="2" creationId="{F34C5691-8975-437B-92F0-A33E20CEF46B}"/>
          </ac:spMkLst>
        </pc:spChg>
        <pc:spChg chg="mod">
          <ac:chgData name="Barbara Maciejewska" userId="eb7c709baac73f01" providerId="LiveId" clId="{F0642196-3133-40FE-B4F1-5F5E57FDE58D}" dt="2019-11-29T14:28:37.263" v="4692" actId="27636"/>
          <ac:spMkLst>
            <pc:docMk/>
            <pc:sldMk cId="3707832458" sldId="260"/>
            <ac:spMk id="3" creationId="{C1D51ABE-ED12-419C-9E94-B0CBC6966717}"/>
          </ac:spMkLst>
        </pc:spChg>
        <pc:spChg chg="add">
          <ac:chgData name="Barbara Maciejewska" userId="eb7c709baac73f01" providerId="LiveId" clId="{F0642196-3133-40FE-B4F1-5F5E57FDE58D}" dt="2019-11-29T12:25:24.289" v="72" actId="26606"/>
          <ac:spMkLst>
            <pc:docMk/>
            <pc:sldMk cId="3707832458" sldId="260"/>
            <ac:spMk id="15" creationId="{3F4C104D-5F30-4811-9376-566B26E4719A}"/>
          </ac:spMkLst>
        </pc:spChg>
        <pc:spChg chg="add">
          <ac:chgData name="Barbara Maciejewska" userId="eb7c709baac73f01" providerId="LiveId" clId="{F0642196-3133-40FE-B4F1-5F5E57FDE58D}" dt="2019-11-29T12:25:24.289" v="72" actId="26606"/>
          <ac:spMkLst>
            <pc:docMk/>
            <pc:sldMk cId="3707832458" sldId="260"/>
            <ac:spMk id="17" creationId="{0815E34B-5D02-4E01-A936-E8E1C0AB6F12}"/>
          </ac:spMkLst>
        </pc:spChg>
        <pc:spChg chg="add">
          <ac:chgData name="Barbara Maciejewska" userId="eb7c709baac73f01" providerId="LiveId" clId="{F0642196-3133-40FE-B4F1-5F5E57FDE58D}" dt="2019-11-29T12:25:24.289" v="72" actId="26606"/>
          <ac:spMkLst>
            <pc:docMk/>
            <pc:sldMk cId="3707832458" sldId="260"/>
            <ac:spMk id="19" creationId="{7DE3414B-B032-4710-A468-D3285E38C5FF}"/>
          </ac:spMkLst>
        </pc:spChg>
        <pc:picChg chg="add del">
          <ac:chgData name="Barbara Maciejewska" userId="eb7c709baac73f01" providerId="LiveId" clId="{F0642196-3133-40FE-B4F1-5F5E57FDE58D}" dt="2019-11-29T11:58:56.620" v="26" actId="478"/>
          <ac:picMkLst>
            <pc:docMk/>
            <pc:sldMk cId="3707832458" sldId="260"/>
            <ac:picMk id="4" creationId="{7CDC86D8-9462-47BD-B9BF-9920D7BAF4E4}"/>
          </ac:picMkLst>
        </pc:picChg>
        <pc:picChg chg="add del mod">
          <ac:chgData name="Barbara Maciejewska" userId="eb7c709baac73f01" providerId="LiveId" clId="{F0642196-3133-40FE-B4F1-5F5E57FDE58D}" dt="2019-11-29T12:00:30.422" v="32" actId="478"/>
          <ac:picMkLst>
            <pc:docMk/>
            <pc:sldMk cId="3707832458" sldId="260"/>
            <ac:picMk id="6" creationId="{6D5B9C52-D736-46F0-AA19-DACE26435971}"/>
          </ac:picMkLst>
        </pc:picChg>
        <pc:picChg chg="add del mod modCrop">
          <ac:chgData name="Barbara Maciejewska" userId="eb7c709baac73f01" providerId="LiveId" clId="{F0642196-3133-40FE-B4F1-5F5E57FDE58D}" dt="2019-11-29T12:25:11.792" v="67" actId="478"/>
          <ac:picMkLst>
            <pc:docMk/>
            <pc:sldMk cId="3707832458" sldId="260"/>
            <ac:picMk id="8" creationId="{DD0EBF98-F210-43D6-BA7E-646A98B16107}"/>
          </ac:picMkLst>
        </pc:picChg>
        <pc:picChg chg="add del mod modCrop">
          <ac:chgData name="Barbara Maciejewska" userId="eb7c709baac73f01" providerId="LiveId" clId="{F0642196-3133-40FE-B4F1-5F5E57FDE58D}" dt="2019-11-29T12:26:59.024" v="83" actId="478"/>
          <ac:picMkLst>
            <pc:docMk/>
            <pc:sldMk cId="3707832458" sldId="260"/>
            <ac:picMk id="10" creationId="{3D2EA9CE-503C-418E-A861-70982342483A}"/>
          </ac:picMkLst>
        </pc:picChg>
        <pc:picChg chg="add mod modCrop">
          <ac:chgData name="Barbara Maciejewska" userId="eb7c709baac73f01" providerId="LiveId" clId="{F0642196-3133-40FE-B4F1-5F5E57FDE58D}" dt="2019-11-29T12:32:01.506" v="102" actId="688"/>
          <ac:picMkLst>
            <pc:docMk/>
            <pc:sldMk cId="3707832458" sldId="260"/>
            <ac:picMk id="12" creationId="{4EE616A5-D2D0-4949-9106-37AD93497FB4}"/>
          </ac:picMkLst>
        </pc:picChg>
      </pc:sldChg>
      <pc:sldChg chg="modSp add">
        <pc:chgData name="Barbara Maciejewska" userId="eb7c709baac73f01" providerId="LiveId" clId="{F0642196-3133-40FE-B4F1-5F5E57FDE58D}" dt="2019-11-29T13:10:50.673" v="1863" actId="947"/>
        <pc:sldMkLst>
          <pc:docMk/>
          <pc:sldMk cId="2914725971" sldId="261"/>
        </pc:sldMkLst>
        <pc:spChg chg="mod">
          <ac:chgData name="Barbara Maciejewska" userId="eb7c709baac73f01" providerId="LiveId" clId="{F0642196-3133-40FE-B4F1-5F5E57FDE58D}" dt="2019-11-29T12:51:13.865" v="1021" actId="20577"/>
          <ac:spMkLst>
            <pc:docMk/>
            <pc:sldMk cId="2914725971" sldId="261"/>
            <ac:spMk id="2" creationId="{23BF9E3C-28B6-4E5D-B8F7-372D43E33C30}"/>
          </ac:spMkLst>
        </pc:spChg>
        <pc:spChg chg="mod">
          <ac:chgData name="Barbara Maciejewska" userId="eb7c709baac73f01" providerId="LiveId" clId="{F0642196-3133-40FE-B4F1-5F5E57FDE58D}" dt="2019-11-29T13:10:50.673" v="1863" actId="947"/>
          <ac:spMkLst>
            <pc:docMk/>
            <pc:sldMk cId="2914725971" sldId="261"/>
            <ac:spMk id="3" creationId="{0F9B70B2-13AC-47D7-97DF-2CFF5E1B5FFE}"/>
          </ac:spMkLst>
        </pc:spChg>
      </pc:sldChg>
      <pc:sldChg chg="addSp delSp modSp add">
        <pc:chgData name="Barbara Maciejewska" userId="eb7c709baac73f01" providerId="LiveId" clId="{F0642196-3133-40FE-B4F1-5F5E57FDE58D}" dt="2019-11-29T14:10:35.002" v="3516" actId="20577"/>
        <pc:sldMkLst>
          <pc:docMk/>
          <pc:sldMk cId="2164635396" sldId="262"/>
        </pc:sldMkLst>
        <pc:spChg chg="mod">
          <ac:chgData name="Barbara Maciejewska" userId="eb7c709baac73f01" providerId="LiveId" clId="{F0642196-3133-40FE-B4F1-5F5E57FDE58D}" dt="2019-11-29T14:10:35.002" v="3516" actId="20577"/>
          <ac:spMkLst>
            <pc:docMk/>
            <pc:sldMk cId="2164635396" sldId="262"/>
            <ac:spMk id="2" creationId="{E784B79B-F630-4510-803F-4BD99606C76A}"/>
          </ac:spMkLst>
        </pc:spChg>
        <pc:spChg chg="mod">
          <ac:chgData name="Barbara Maciejewska" userId="eb7c709baac73f01" providerId="LiveId" clId="{F0642196-3133-40FE-B4F1-5F5E57FDE58D}" dt="2019-11-29T13:34:39.798" v="2050" actId="6549"/>
          <ac:spMkLst>
            <pc:docMk/>
            <pc:sldMk cId="2164635396" sldId="262"/>
            <ac:spMk id="3" creationId="{37000C70-5E30-4F46-9754-9E82EEED3E43}"/>
          </ac:spMkLst>
        </pc:spChg>
        <pc:spChg chg="add mod">
          <ac:chgData name="Barbara Maciejewska" userId="eb7c709baac73f01" providerId="LiveId" clId="{F0642196-3133-40FE-B4F1-5F5E57FDE58D}" dt="2019-11-29T13:35:16.317" v="2066" actId="14100"/>
          <ac:spMkLst>
            <pc:docMk/>
            <pc:sldMk cId="2164635396" sldId="262"/>
            <ac:spMk id="8" creationId="{FD37AA54-6440-4C56-98BB-6EBA91A2D6E9}"/>
          </ac:spMkLst>
        </pc:spChg>
        <pc:picChg chg="add del mod">
          <ac:chgData name="Barbara Maciejewska" userId="eb7c709baac73f01" providerId="LiveId" clId="{F0642196-3133-40FE-B4F1-5F5E57FDE58D}" dt="2019-11-29T13:26:43.985" v="1924" actId="478"/>
          <ac:picMkLst>
            <pc:docMk/>
            <pc:sldMk cId="2164635396" sldId="262"/>
            <ac:picMk id="5" creationId="{12E2AAEB-38BB-4467-8C28-9798FFAAB473}"/>
          </ac:picMkLst>
        </pc:picChg>
        <pc:picChg chg="add mod">
          <ac:chgData name="Barbara Maciejewska" userId="eb7c709baac73f01" providerId="LiveId" clId="{F0642196-3133-40FE-B4F1-5F5E57FDE58D}" dt="2019-11-29T13:27:09.204" v="1931" actId="1076"/>
          <ac:picMkLst>
            <pc:docMk/>
            <pc:sldMk cId="2164635396" sldId="262"/>
            <ac:picMk id="7" creationId="{3573235A-D331-44D3-AFD0-F0F1B4C0AADC}"/>
          </ac:picMkLst>
        </pc:picChg>
      </pc:sldChg>
      <pc:sldChg chg="modSp add">
        <pc:chgData name="Barbara Maciejewska" userId="eb7c709baac73f01" providerId="LiveId" clId="{F0642196-3133-40FE-B4F1-5F5E57FDE58D}" dt="2019-11-29T14:10:46.202" v="3532" actId="20577"/>
        <pc:sldMkLst>
          <pc:docMk/>
          <pc:sldMk cId="1460695616" sldId="263"/>
        </pc:sldMkLst>
        <pc:spChg chg="mod">
          <ac:chgData name="Barbara Maciejewska" userId="eb7c709baac73f01" providerId="LiveId" clId="{F0642196-3133-40FE-B4F1-5F5E57FDE58D}" dt="2019-11-29T14:10:46.202" v="3532" actId="20577"/>
          <ac:spMkLst>
            <pc:docMk/>
            <pc:sldMk cId="1460695616" sldId="263"/>
            <ac:spMk id="2" creationId="{793DC0D7-CEFE-448A-BD53-C42AAE7E3580}"/>
          </ac:spMkLst>
        </pc:spChg>
        <pc:spChg chg="mod">
          <ac:chgData name="Barbara Maciejewska" userId="eb7c709baac73f01" providerId="LiveId" clId="{F0642196-3133-40FE-B4F1-5F5E57FDE58D}" dt="2019-11-29T14:06:55.322" v="3356" actId="123"/>
          <ac:spMkLst>
            <pc:docMk/>
            <pc:sldMk cId="1460695616" sldId="263"/>
            <ac:spMk id="3" creationId="{0789AB6B-4548-4EED-88E2-9969958C9DD4}"/>
          </ac:spMkLst>
        </pc:spChg>
      </pc:sldChg>
      <pc:sldChg chg="modSp add">
        <pc:chgData name="Barbara Maciejewska" userId="eb7c709baac73f01" providerId="LiveId" clId="{F0642196-3133-40FE-B4F1-5F5E57FDE58D}" dt="2019-11-29T15:14:08.738" v="7394" actId="20577"/>
        <pc:sldMkLst>
          <pc:docMk/>
          <pc:sldMk cId="493857361" sldId="264"/>
        </pc:sldMkLst>
        <pc:spChg chg="mod">
          <ac:chgData name="Barbara Maciejewska" userId="eb7c709baac73f01" providerId="LiveId" clId="{F0642196-3133-40FE-B4F1-5F5E57FDE58D}" dt="2019-11-29T14:10:54.325" v="3545" actId="20577"/>
          <ac:spMkLst>
            <pc:docMk/>
            <pc:sldMk cId="493857361" sldId="264"/>
            <ac:spMk id="2" creationId="{48FC8099-6BA4-40E2-AD1D-7B914E3B6B39}"/>
          </ac:spMkLst>
        </pc:spChg>
        <pc:spChg chg="mod">
          <ac:chgData name="Barbara Maciejewska" userId="eb7c709baac73f01" providerId="LiveId" clId="{F0642196-3133-40FE-B4F1-5F5E57FDE58D}" dt="2019-11-29T15:14:08.738" v="7394" actId="20577"/>
          <ac:spMkLst>
            <pc:docMk/>
            <pc:sldMk cId="493857361" sldId="264"/>
            <ac:spMk id="3" creationId="{CE872177-9B8D-4650-B120-F404DC949B85}"/>
          </ac:spMkLst>
        </pc:spChg>
      </pc:sldChg>
      <pc:sldChg chg="modSp add">
        <pc:chgData name="Barbara Maciejewska" userId="eb7c709baac73f01" providerId="LiveId" clId="{F0642196-3133-40FE-B4F1-5F5E57FDE58D}" dt="2019-11-29T14:36:00.174" v="4876" actId="20577"/>
        <pc:sldMkLst>
          <pc:docMk/>
          <pc:sldMk cId="239204071" sldId="265"/>
        </pc:sldMkLst>
        <pc:spChg chg="mod">
          <ac:chgData name="Barbara Maciejewska" userId="eb7c709baac73f01" providerId="LiveId" clId="{F0642196-3133-40FE-B4F1-5F5E57FDE58D}" dt="2019-11-29T14:25:13.811" v="4676" actId="20577"/>
          <ac:spMkLst>
            <pc:docMk/>
            <pc:sldMk cId="239204071" sldId="265"/>
            <ac:spMk id="2" creationId="{BB0A616B-97D2-41F5-84EA-B9579031AFB2}"/>
          </ac:spMkLst>
        </pc:spChg>
        <pc:spChg chg="mod">
          <ac:chgData name="Barbara Maciejewska" userId="eb7c709baac73f01" providerId="LiveId" clId="{F0642196-3133-40FE-B4F1-5F5E57FDE58D}" dt="2019-11-29T14:36:00.174" v="4876" actId="20577"/>
          <ac:spMkLst>
            <pc:docMk/>
            <pc:sldMk cId="239204071" sldId="265"/>
            <ac:spMk id="3" creationId="{8BD6265F-9CB4-45F2-9709-A76318FDC599}"/>
          </ac:spMkLst>
        </pc:spChg>
      </pc:sldChg>
      <pc:sldChg chg="modSp add">
        <pc:chgData name="Barbara Maciejewska" userId="eb7c709baac73f01" providerId="LiveId" clId="{F0642196-3133-40FE-B4F1-5F5E57FDE58D}" dt="2019-11-29T14:44:56.858" v="5425"/>
        <pc:sldMkLst>
          <pc:docMk/>
          <pc:sldMk cId="1230353285" sldId="266"/>
        </pc:sldMkLst>
        <pc:spChg chg="mod">
          <ac:chgData name="Barbara Maciejewska" userId="eb7c709baac73f01" providerId="LiveId" clId="{F0642196-3133-40FE-B4F1-5F5E57FDE58D}" dt="2019-11-29T14:40:27.874" v="4953" actId="20577"/>
          <ac:spMkLst>
            <pc:docMk/>
            <pc:sldMk cId="1230353285" sldId="266"/>
            <ac:spMk id="2" creationId="{3B459D6C-3FE9-4831-8345-ABEA59D233C6}"/>
          </ac:spMkLst>
        </pc:spChg>
        <pc:spChg chg="mod">
          <ac:chgData name="Barbara Maciejewska" userId="eb7c709baac73f01" providerId="LiveId" clId="{F0642196-3133-40FE-B4F1-5F5E57FDE58D}" dt="2019-11-29T14:44:56.858" v="5425"/>
          <ac:spMkLst>
            <pc:docMk/>
            <pc:sldMk cId="1230353285" sldId="266"/>
            <ac:spMk id="3" creationId="{8DF26381-78B6-4684-888C-BF2159AA9C50}"/>
          </ac:spMkLst>
        </pc:spChg>
      </pc:sldChg>
      <pc:sldChg chg="addSp modSp add">
        <pc:chgData name="Barbara Maciejewska" userId="eb7c709baac73f01" providerId="LiveId" clId="{F0642196-3133-40FE-B4F1-5F5E57FDE58D}" dt="2019-11-29T14:52:55.968" v="6258" actId="1076"/>
        <pc:sldMkLst>
          <pc:docMk/>
          <pc:sldMk cId="337206151" sldId="267"/>
        </pc:sldMkLst>
        <pc:spChg chg="mod">
          <ac:chgData name="Barbara Maciejewska" userId="eb7c709baac73f01" providerId="LiveId" clId="{F0642196-3133-40FE-B4F1-5F5E57FDE58D}" dt="2019-11-29T14:52:55.968" v="6258" actId="1076"/>
          <ac:spMkLst>
            <pc:docMk/>
            <pc:sldMk cId="337206151" sldId="267"/>
            <ac:spMk id="3" creationId="{67616DAF-DF21-4931-9021-2ACC19EA5635}"/>
          </ac:spMkLst>
        </pc:spChg>
        <pc:picChg chg="add mod">
          <ac:chgData name="Barbara Maciejewska" userId="eb7c709baac73f01" providerId="LiveId" clId="{F0642196-3133-40FE-B4F1-5F5E57FDE58D}" dt="2019-11-29T14:52:49.048" v="6257" actId="14100"/>
          <ac:picMkLst>
            <pc:docMk/>
            <pc:sldMk cId="337206151" sldId="267"/>
            <ac:picMk id="5" creationId="{63BEE3E0-171C-4D91-BC37-F59CBD24C75E}"/>
          </ac:picMkLst>
        </pc:picChg>
      </pc:sldChg>
      <pc:sldChg chg="addSp delSp modSp add">
        <pc:chgData name="Barbara Maciejewska" userId="eb7c709baac73f01" providerId="LiveId" clId="{F0642196-3133-40FE-B4F1-5F5E57FDE58D}" dt="2019-11-29T15:07:06.872" v="6955" actId="123"/>
        <pc:sldMkLst>
          <pc:docMk/>
          <pc:sldMk cId="3809062661" sldId="268"/>
        </pc:sldMkLst>
        <pc:spChg chg="mod">
          <ac:chgData name="Barbara Maciejewska" userId="eb7c709baac73f01" providerId="LiveId" clId="{F0642196-3133-40FE-B4F1-5F5E57FDE58D}" dt="2019-11-29T14:52:14.994" v="6249" actId="20577"/>
          <ac:spMkLst>
            <pc:docMk/>
            <pc:sldMk cId="3809062661" sldId="268"/>
            <ac:spMk id="2" creationId="{EF340156-A20C-46A5-BD6D-1BC6250311A7}"/>
          </ac:spMkLst>
        </pc:spChg>
        <pc:spChg chg="del">
          <ac:chgData name="Barbara Maciejewska" userId="eb7c709baac73f01" providerId="LiveId" clId="{F0642196-3133-40FE-B4F1-5F5E57FDE58D}" dt="2019-11-29T14:54:37.150" v="6259"/>
          <ac:spMkLst>
            <pc:docMk/>
            <pc:sldMk cId="3809062661" sldId="268"/>
            <ac:spMk id="3" creationId="{210AB92B-FDB1-41DF-BB63-6D8C8B277AE9}"/>
          </ac:spMkLst>
        </pc:spChg>
        <pc:spChg chg="add mod">
          <ac:chgData name="Barbara Maciejewska" userId="eb7c709baac73f01" providerId="LiveId" clId="{F0642196-3133-40FE-B4F1-5F5E57FDE58D}" dt="2019-11-29T15:05:50.061" v="6861" actId="27636"/>
          <ac:spMkLst>
            <pc:docMk/>
            <pc:sldMk cId="3809062661" sldId="268"/>
            <ac:spMk id="4" creationId="{4526AA05-DA37-4321-9952-9E4D19E7FBFD}"/>
          </ac:spMkLst>
        </pc:spChg>
        <pc:spChg chg="add mod">
          <ac:chgData name="Barbara Maciejewska" userId="eb7c709baac73f01" providerId="LiveId" clId="{F0642196-3133-40FE-B4F1-5F5E57FDE58D}" dt="2019-11-29T15:06:06.072" v="6863" actId="5793"/>
          <ac:spMkLst>
            <pc:docMk/>
            <pc:sldMk cId="3809062661" sldId="268"/>
            <ac:spMk id="5" creationId="{F183A76B-F7CF-47B8-8CC7-3C68F857B6FF}"/>
          </ac:spMkLst>
        </pc:spChg>
        <pc:spChg chg="add del mod">
          <ac:chgData name="Barbara Maciejewska" userId="eb7c709baac73f01" providerId="LiveId" clId="{F0642196-3133-40FE-B4F1-5F5E57FDE58D}" dt="2019-11-29T15:05:39.829" v="6856"/>
          <ac:spMkLst>
            <pc:docMk/>
            <pc:sldMk cId="3809062661" sldId="268"/>
            <ac:spMk id="6" creationId="{8502713D-75F6-4092-ABF7-D6CB4D269442}"/>
          </ac:spMkLst>
        </pc:spChg>
        <pc:spChg chg="add del mod">
          <ac:chgData name="Barbara Maciejewska" userId="eb7c709baac73f01" providerId="LiveId" clId="{F0642196-3133-40FE-B4F1-5F5E57FDE58D}" dt="2019-11-29T15:05:39.829" v="6856"/>
          <ac:spMkLst>
            <pc:docMk/>
            <pc:sldMk cId="3809062661" sldId="268"/>
            <ac:spMk id="7" creationId="{946B4275-1A56-43C8-8B39-2C68408C88C8}"/>
          </ac:spMkLst>
        </pc:spChg>
        <pc:spChg chg="add mod">
          <ac:chgData name="Barbara Maciejewska" userId="eb7c709baac73f01" providerId="LiveId" clId="{F0642196-3133-40FE-B4F1-5F5E57FDE58D}" dt="2019-11-29T15:07:06.872" v="6955" actId="123"/>
          <ac:spMkLst>
            <pc:docMk/>
            <pc:sldMk cId="3809062661" sldId="268"/>
            <ac:spMk id="8" creationId="{41137754-C8CE-4A36-A15F-CD8876ABC34E}"/>
          </ac:spMkLst>
        </pc:spChg>
      </pc:sldChg>
      <pc:sldChg chg="addSp delSp modSp add mod setBg setClrOvrMap">
        <pc:chgData name="Barbara Maciejewska" userId="eb7c709baac73f01" providerId="LiveId" clId="{F0642196-3133-40FE-B4F1-5F5E57FDE58D}" dt="2019-11-29T15:25:52.939" v="7780" actId="1076"/>
        <pc:sldMkLst>
          <pc:docMk/>
          <pc:sldMk cId="2189729866" sldId="269"/>
        </pc:sldMkLst>
        <pc:spChg chg="mod">
          <ac:chgData name="Barbara Maciejewska" userId="eb7c709baac73f01" providerId="LiveId" clId="{F0642196-3133-40FE-B4F1-5F5E57FDE58D}" dt="2019-11-29T15:25:46.878" v="7779" actId="26606"/>
          <ac:spMkLst>
            <pc:docMk/>
            <pc:sldMk cId="2189729866" sldId="269"/>
            <ac:spMk id="2" creationId="{BF657A26-F08D-46C7-9135-BA17146A5BD1}"/>
          </ac:spMkLst>
        </pc:spChg>
        <pc:spChg chg="del">
          <ac:chgData name="Barbara Maciejewska" userId="eb7c709baac73f01" providerId="LiveId" clId="{F0642196-3133-40FE-B4F1-5F5E57FDE58D}" dt="2019-11-29T15:08:35.008" v="6980"/>
          <ac:spMkLst>
            <pc:docMk/>
            <pc:sldMk cId="2189729866" sldId="269"/>
            <ac:spMk id="3" creationId="{30779A53-CEAB-4947-8B1D-8F4B9BFBC04B}"/>
          </ac:spMkLst>
        </pc:spChg>
        <pc:spChg chg="del">
          <ac:chgData name="Barbara Maciejewska" userId="eb7c709baac73f01" providerId="LiveId" clId="{F0642196-3133-40FE-B4F1-5F5E57FDE58D}" dt="2019-11-29T15:08:35.008" v="6980"/>
          <ac:spMkLst>
            <pc:docMk/>
            <pc:sldMk cId="2189729866" sldId="269"/>
            <ac:spMk id="4" creationId="{038EE02D-F94B-44D1-9599-797B7DDDC577}"/>
          </ac:spMkLst>
        </pc:spChg>
        <pc:spChg chg="add mod">
          <ac:chgData name="Barbara Maciejewska" userId="eb7c709baac73f01" providerId="LiveId" clId="{F0642196-3133-40FE-B4F1-5F5E57FDE58D}" dt="2019-11-29T15:25:46.878" v="7779" actId="26606"/>
          <ac:spMkLst>
            <pc:docMk/>
            <pc:sldMk cId="2189729866" sldId="269"/>
            <ac:spMk id="5" creationId="{832559F6-DEB0-4FD1-90D4-BCD3E36D7E4B}"/>
          </ac:spMkLst>
        </pc:spChg>
        <pc:spChg chg="add del">
          <ac:chgData name="Barbara Maciejewska" userId="eb7c709baac73f01" providerId="LiveId" clId="{F0642196-3133-40FE-B4F1-5F5E57FDE58D}" dt="2019-11-29T15:25:46.862" v="7778" actId="26606"/>
          <ac:spMkLst>
            <pc:docMk/>
            <pc:sldMk cId="2189729866" sldId="269"/>
            <ac:spMk id="12" creationId="{35879851-1A1D-4246-AAA1-C484E858337D}"/>
          </ac:spMkLst>
        </pc:spChg>
        <pc:spChg chg="add">
          <ac:chgData name="Barbara Maciejewska" userId="eb7c709baac73f01" providerId="LiveId" clId="{F0642196-3133-40FE-B4F1-5F5E57FDE58D}" dt="2019-11-29T15:25:46.878" v="7779" actId="26606"/>
          <ac:spMkLst>
            <pc:docMk/>
            <pc:sldMk cId="2189729866" sldId="269"/>
            <ac:spMk id="14" creationId="{FDC8619C-F25D-468E-95FA-2A2151D7DDD2}"/>
          </ac:spMkLst>
        </pc:spChg>
        <pc:spChg chg="add">
          <ac:chgData name="Barbara Maciejewska" userId="eb7c709baac73f01" providerId="LiveId" clId="{F0642196-3133-40FE-B4F1-5F5E57FDE58D}" dt="2019-11-29T15:25:46.878" v="7779" actId="26606"/>
          <ac:spMkLst>
            <pc:docMk/>
            <pc:sldMk cId="2189729866" sldId="269"/>
            <ac:spMk id="15" creationId="{1EDD21E1-BAF0-4314-AB31-82ECB8AC9EA9}"/>
          </ac:spMkLst>
        </pc:spChg>
        <pc:spChg chg="add">
          <ac:chgData name="Barbara Maciejewska" userId="eb7c709baac73f01" providerId="LiveId" clId="{F0642196-3133-40FE-B4F1-5F5E57FDE58D}" dt="2019-11-29T15:25:46.878" v="7779" actId="26606"/>
          <ac:spMkLst>
            <pc:docMk/>
            <pc:sldMk cId="2189729866" sldId="269"/>
            <ac:spMk id="16" creationId="{7D9439D6-DEAD-4CEB-A61B-BE3D64D1B598}"/>
          </ac:spMkLst>
        </pc:spChg>
        <pc:picChg chg="add mod ord">
          <ac:chgData name="Barbara Maciejewska" userId="eb7c709baac73f01" providerId="LiveId" clId="{F0642196-3133-40FE-B4F1-5F5E57FDE58D}" dt="2019-11-29T15:25:52.939" v="7780" actId="1076"/>
          <ac:picMkLst>
            <pc:docMk/>
            <pc:sldMk cId="2189729866" sldId="269"/>
            <ac:picMk id="7" creationId="{410AC07B-DD38-4DB8-BFD0-054AC9C37FF7}"/>
          </ac:picMkLst>
        </pc:picChg>
      </pc:sldChg>
      <pc:sldChg chg="addSp delSp modSp add del">
        <pc:chgData name="Barbara Maciejewska" userId="eb7c709baac73f01" providerId="LiveId" clId="{F0642196-3133-40FE-B4F1-5F5E57FDE58D}" dt="2019-11-29T15:44:35.005" v="7790" actId="2696"/>
        <pc:sldMkLst>
          <pc:docMk/>
          <pc:sldMk cId="1977809250" sldId="270"/>
        </pc:sldMkLst>
        <pc:spChg chg="del">
          <ac:chgData name="Barbara Maciejewska" userId="eb7c709baac73f01" providerId="LiveId" clId="{F0642196-3133-40FE-B4F1-5F5E57FDE58D}" dt="2019-11-29T15:44:27.047" v="7787"/>
          <ac:spMkLst>
            <pc:docMk/>
            <pc:sldMk cId="1977809250" sldId="270"/>
            <ac:spMk id="2" creationId="{7AB5C3D9-58E2-4C3E-B689-A9DA6D368BC8}"/>
          </ac:spMkLst>
        </pc:spChg>
        <pc:spChg chg="del">
          <ac:chgData name="Barbara Maciejewska" userId="eb7c709baac73f01" providerId="LiveId" clId="{F0642196-3133-40FE-B4F1-5F5E57FDE58D}" dt="2019-11-29T15:44:27.047" v="7787"/>
          <ac:spMkLst>
            <pc:docMk/>
            <pc:sldMk cId="1977809250" sldId="270"/>
            <ac:spMk id="3" creationId="{C399863D-C1A6-4370-B071-F122C14DA275}"/>
          </ac:spMkLst>
        </pc:spChg>
        <pc:spChg chg="del">
          <ac:chgData name="Barbara Maciejewska" userId="eb7c709baac73f01" providerId="LiveId" clId="{F0642196-3133-40FE-B4F1-5F5E57FDE58D}" dt="2019-11-29T15:44:27.047" v="7787"/>
          <ac:spMkLst>
            <pc:docMk/>
            <pc:sldMk cId="1977809250" sldId="270"/>
            <ac:spMk id="4" creationId="{33932F8B-0292-4621-80A1-E19D120DC2BC}"/>
          </ac:spMkLst>
        </pc:spChg>
        <pc:spChg chg="add mod">
          <ac:chgData name="Barbara Maciejewska" userId="eb7c709baac73f01" providerId="LiveId" clId="{F0642196-3133-40FE-B4F1-5F5E57FDE58D}" dt="2019-11-29T15:44:27.047" v="7787"/>
          <ac:spMkLst>
            <pc:docMk/>
            <pc:sldMk cId="1977809250" sldId="270"/>
            <ac:spMk id="5" creationId="{DEF114EF-F9A5-4F84-AF74-D9F26B62C44A}"/>
          </ac:spMkLst>
        </pc:spChg>
        <pc:spChg chg="add mod">
          <ac:chgData name="Barbara Maciejewska" userId="eb7c709baac73f01" providerId="LiveId" clId="{F0642196-3133-40FE-B4F1-5F5E57FDE58D}" dt="2019-11-29T15:44:27.047" v="7787"/>
          <ac:spMkLst>
            <pc:docMk/>
            <pc:sldMk cId="1977809250" sldId="270"/>
            <ac:spMk id="6" creationId="{DCB5FDE8-ABC6-457D-929E-1BD246751ABB}"/>
          </ac:spMkLst>
        </pc:spChg>
      </pc:sldChg>
      <pc:sldChg chg="addSp delSp modSp add">
        <pc:chgData name="Barbara Maciejewska" userId="eb7c709baac73f01" providerId="LiveId" clId="{F0642196-3133-40FE-B4F1-5F5E57FDE58D}" dt="2019-11-29T16:00:59.337" v="8358" actId="20577"/>
        <pc:sldMkLst>
          <pc:docMk/>
          <pc:sldMk cId="2723145571" sldId="271"/>
        </pc:sldMkLst>
        <pc:spChg chg="del">
          <ac:chgData name="Barbara Maciejewska" userId="eb7c709baac73f01" providerId="LiveId" clId="{F0642196-3133-40FE-B4F1-5F5E57FDE58D}" dt="2019-11-29T15:26:05.592" v="7781"/>
          <ac:spMkLst>
            <pc:docMk/>
            <pc:sldMk cId="2723145571" sldId="271"/>
            <ac:spMk id="2" creationId="{50606294-072C-445B-B0C9-DBB2507293A5}"/>
          </ac:spMkLst>
        </pc:spChg>
        <pc:spChg chg="del">
          <ac:chgData name="Barbara Maciejewska" userId="eb7c709baac73f01" providerId="LiveId" clId="{F0642196-3133-40FE-B4F1-5F5E57FDE58D}" dt="2019-11-29T15:26:05.592" v="7781"/>
          <ac:spMkLst>
            <pc:docMk/>
            <pc:sldMk cId="2723145571" sldId="271"/>
            <ac:spMk id="3" creationId="{94F566E8-54F8-4215-B795-3A69C2BE0928}"/>
          </ac:spMkLst>
        </pc:spChg>
        <pc:spChg chg="del">
          <ac:chgData name="Barbara Maciejewska" userId="eb7c709baac73f01" providerId="LiveId" clId="{F0642196-3133-40FE-B4F1-5F5E57FDE58D}" dt="2019-11-29T15:26:05.592" v="7781"/>
          <ac:spMkLst>
            <pc:docMk/>
            <pc:sldMk cId="2723145571" sldId="271"/>
            <ac:spMk id="4" creationId="{59A74EB9-048E-4B4F-BEE5-ECDA6DE4BB43}"/>
          </ac:spMkLst>
        </pc:spChg>
        <pc:spChg chg="add del mod">
          <ac:chgData name="Barbara Maciejewska" userId="eb7c709baac73f01" providerId="LiveId" clId="{F0642196-3133-40FE-B4F1-5F5E57FDE58D}" dt="2019-11-29T15:26:07.060" v="7782"/>
          <ac:spMkLst>
            <pc:docMk/>
            <pc:sldMk cId="2723145571" sldId="271"/>
            <ac:spMk id="5" creationId="{65B5F1EC-7668-4A25-BF16-1925D4984CF1}"/>
          </ac:spMkLst>
        </pc:spChg>
        <pc:spChg chg="add del mod">
          <ac:chgData name="Barbara Maciejewska" userId="eb7c709baac73f01" providerId="LiveId" clId="{F0642196-3133-40FE-B4F1-5F5E57FDE58D}" dt="2019-11-29T15:26:07.060" v="7782"/>
          <ac:spMkLst>
            <pc:docMk/>
            <pc:sldMk cId="2723145571" sldId="271"/>
            <ac:spMk id="6" creationId="{7583D698-C3FF-40B0-952D-D5D4F12A660F}"/>
          </ac:spMkLst>
        </pc:spChg>
        <pc:spChg chg="add del mod">
          <ac:chgData name="Barbara Maciejewska" userId="eb7c709baac73f01" providerId="LiveId" clId="{F0642196-3133-40FE-B4F1-5F5E57FDE58D}" dt="2019-11-29T15:26:07.060" v="7782"/>
          <ac:spMkLst>
            <pc:docMk/>
            <pc:sldMk cId="2723145571" sldId="271"/>
            <ac:spMk id="7" creationId="{D423CD74-B328-4C7D-B2AE-A90B7D65791D}"/>
          </ac:spMkLst>
        </pc:spChg>
        <pc:spChg chg="add del mod">
          <ac:chgData name="Barbara Maciejewska" userId="eb7c709baac73f01" providerId="LiveId" clId="{F0642196-3133-40FE-B4F1-5F5E57FDE58D}" dt="2019-11-29T15:26:07.685" v="7783"/>
          <ac:spMkLst>
            <pc:docMk/>
            <pc:sldMk cId="2723145571" sldId="271"/>
            <ac:spMk id="8" creationId="{752A5FF7-8632-4CE8-90CF-A8501ACE6FF1}"/>
          </ac:spMkLst>
        </pc:spChg>
        <pc:spChg chg="add del mod">
          <ac:chgData name="Barbara Maciejewska" userId="eb7c709baac73f01" providerId="LiveId" clId="{F0642196-3133-40FE-B4F1-5F5E57FDE58D}" dt="2019-11-29T15:26:07.685" v="7783"/>
          <ac:spMkLst>
            <pc:docMk/>
            <pc:sldMk cId="2723145571" sldId="271"/>
            <ac:spMk id="9" creationId="{3ED99883-3C09-48F8-B94E-0EF60ABA193E}"/>
          </ac:spMkLst>
        </pc:spChg>
        <pc:spChg chg="add del mod">
          <ac:chgData name="Barbara Maciejewska" userId="eb7c709baac73f01" providerId="LiveId" clId="{F0642196-3133-40FE-B4F1-5F5E57FDE58D}" dt="2019-11-29T15:26:07.685" v="7783"/>
          <ac:spMkLst>
            <pc:docMk/>
            <pc:sldMk cId="2723145571" sldId="271"/>
            <ac:spMk id="10" creationId="{4A80BC67-D700-417F-800D-144E6ACC62D8}"/>
          </ac:spMkLst>
        </pc:spChg>
        <pc:spChg chg="add del mod">
          <ac:chgData name="Barbara Maciejewska" userId="eb7c709baac73f01" providerId="LiveId" clId="{F0642196-3133-40FE-B4F1-5F5E57FDE58D}" dt="2019-11-29T15:26:07.966" v="7784"/>
          <ac:spMkLst>
            <pc:docMk/>
            <pc:sldMk cId="2723145571" sldId="271"/>
            <ac:spMk id="11" creationId="{81B7DA62-74C2-4685-8999-2338B925F90F}"/>
          </ac:spMkLst>
        </pc:spChg>
        <pc:spChg chg="add del mod">
          <ac:chgData name="Barbara Maciejewska" userId="eb7c709baac73f01" providerId="LiveId" clId="{F0642196-3133-40FE-B4F1-5F5E57FDE58D}" dt="2019-11-29T15:26:07.966" v="7784"/>
          <ac:spMkLst>
            <pc:docMk/>
            <pc:sldMk cId="2723145571" sldId="271"/>
            <ac:spMk id="12" creationId="{45724BFC-4FA5-4D06-A19D-3C1F7422F5B2}"/>
          </ac:spMkLst>
        </pc:spChg>
        <pc:spChg chg="add del mod">
          <ac:chgData name="Barbara Maciejewska" userId="eb7c709baac73f01" providerId="LiveId" clId="{F0642196-3133-40FE-B4F1-5F5E57FDE58D}" dt="2019-11-29T15:26:07.966" v="7784"/>
          <ac:spMkLst>
            <pc:docMk/>
            <pc:sldMk cId="2723145571" sldId="271"/>
            <ac:spMk id="13" creationId="{500BDC14-C774-4681-B293-183DED77D7CA}"/>
          </ac:spMkLst>
        </pc:spChg>
        <pc:spChg chg="add del mod">
          <ac:chgData name="Barbara Maciejewska" userId="eb7c709baac73f01" providerId="LiveId" clId="{F0642196-3133-40FE-B4F1-5F5E57FDE58D}" dt="2019-11-29T15:26:12.356" v="7785"/>
          <ac:spMkLst>
            <pc:docMk/>
            <pc:sldMk cId="2723145571" sldId="271"/>
            <ac:spMk id="14" creationId="{B7D08959-2A1F-4544-B021-F6DE711DB0C0}"/>
          </ac:spMkLst>
        </pc:spChg>
        <pc:spChg chg="add del mod">
          <ac:chgData name="Barbara Maciejewska" userId="eb7c709baac73f01" providerId="LiveId" clId="{F0642196-3133-40FE-B4F1-5F5E57FDE58D}" dt="2019-11-29T15:26:12.356" v="7785"/>
          <ac:spMkLst>
            <pc:docMk/>
            <pc:sldMk cId="2723145571" sldId="271"/>
            <ac:spMk id="15" creationId="{5DBA4A5E-8F98-47AA-9BD7-65D2438F15AD}"/>
          </ac:spMkLst>
        </pc:spChg>
        <pc:spChg chg="add del mod">
          <ac:chgData name="Barbara Maciejewska" userId="eb7c709baac73f01" providerId="LiveId" clId="{F0642196-3133-40FE-B4F1-5F5E57FDE58D}" dt="2019-11-29T15:26:12.356" v="7785"/>
          <ac:spMkLst>
            <pc:docMk/>
            <pc:sldMk cId="2723145571" sldId="271"/>
            <ac:spMk id="16" creationId="{E41FD872-1E84-4F06-988E-4D5DF7F16BDB}"/>
          </ac:spMkLst>
        </pc:spChg>
        <pc:spChg chg="add mod">
          <ac:chgData name="Barbara Maciejewska" userId="eb7c709baac73f01" providerId="LiveId" clId="{F0642196-3133-40FE-B4F1-5F5E57FDE58D}" dt="2019-11-29T15:52:08.570" v="7810" actId="20577"/>
          <ac:spMkLst>
            <pc:docMk/>
            <pc:sldMk cId="2723145571" sldId="271"/>
            <ac:spMk id="17" creationId="{BFD10858-0179-4C97-AB9C-A12C949C25A7}"/>
          </ac:spMkLst>
        </pc:spChg>
        <pc:spChg chg="add mod">
          <ac:chgData name="Barbara Maciejewska" userId="eb7c709baac73f01" providerId="LiveId" clId="{F0642196-3133-40FE-B4F1-5F5E57FDE58D}" dt="2019-11-29T16:00:59.337" v="8358" actId="20577"/>
          <ac:spMkLst>
            <pc:docMk/>
            <pc:sldMk cId="2723145571" sldId="271"/>
            <ac:spMk id="18" creationId="{67F35A1E-DA95-448A-8824-639A567931CC}"/>
          </ac:spMkLst>
        </pc:spChg>
      </pc:sldChg>
      <pc:sldChg chg="addSp delSp modSp add del">
        <pc:chgData name="Barbara Maciejewska" userId="eb7c709baac73f01" providerId="LiveId" clId="{F0642196-3133-40FE-B4F1-5F5E57FDE58D}" dt="2019-11-29T15:44:33.364" v="7789" actId="2696"/>
        <pc:sldMkLst>
          <pc:docMk/>
          <pc:sldMk cId="940296978" sldId="272"/>
        </pc:sldMkLst>
        <pc:spChg chg="del">
          <ac:chgData name="Barbara Maciejewska" userId="eb7c709baac73f01" providerId="LiveId" clId="{F0642196-3133-40FE-B4F1-5F5E57FDE58D}" dt="2019-11-29T15:44:29.627" v="7788"/>
          <ac:spMkLst>
            <pc:docMk/>
            <pc:sldMk cId="940296978" sldId="272"/>
            <ac:spMk id="2" creationId="{DDC3DFDD-D91F-4A02-9350-212F4A0008A1}"/>
          </ac:spMkLst>
        </pc:spChg>
        <pc:spChg chg="del">
          <ac:chgData name="Barbara Maciejewska" userId="eb7c709baac73f01" providerId="LiveId" clId="{F0642196-3133-40FE-B4F1-5F5E57FDE58D}" dt="2019-11-29T15:44:29.627" v="7788"/>
          <ac:spMkLst>
            <pc:docMk/>
            <pc:sldMk cId="940296978" sldId="272"/>
            <ac:spMk id="3" creationId="{E5EFF099-24A5-48E9-8547-8FC90909197F}"/>
          </ac:spMkLst>
        </pc:spChg>
        <pc:spChg chg="del">
          <ac:chgData name="Barbara Maciejewska" userId="eb7c709baac73f01" providerId="LiveId" clId="{F0642196-3133-40FE-B4F1-5F5E57FDE58D}" dt="2019-11-29T15:44:29.627" v="7788"/>
          <ac:spMkLst>
            <pc:docMk/>
            <pc:sldMk cId="940296978" sldId="272"/>
            <ac:spMk id="4" creationId="{7A27B251-AF6A-4F9F-B045-17FB618074C5}"/>
          </ac:spMkLst>
        </pc:spChg>
        <pc:spChg chg="add mod">
          <ac:chgData name="Barbara Maciejewska" userId="eb7c709baac73f01" providerId="LiveId" clId="{F0642196-3133-40FE-B4F1-5F5E57FDE58D}" dt="2019-11-29T15:44:29.627" v="7788"/>
          <ac:spMkLst>
            <pc:docMk/>
            <pc:sldMk cId="940296978" sldId="272"/>
            <ac:spMk id="5" creationId="{4BBC34EA-3029-4053-9CB8-B5B4DC298276}"/>
          </ac:spMkLst>
        </pc:spChg>
        <pc:spChg chg="add mod">
          <ac:chgData name="Barbara Maciejewska" userId="eb7c709baac73f01" providerId="LiveId" clId="{F0642196-3133-40FE-B4F1-5F5E57FDE58D}" dt="2019-11-29T15:44:29.627" v="7788"/>
          <ac:spMkLst>
            <pc:docMk/>
            <pc:sldMk cId="940296978" sldId="272"/>
            <ac:spMk id="6" creationId="{7B9CF270-913F-4056-8DC4-0FF0DC76C74B}"/>
          </ac:spMkLst>
        </pc:spChg>
      </pc:sldChg>
      <pc:sldChg chg="modSp add">
        <pc:chgData name="Barbara Maciejewska" userId="eb7c709baac73f01" providerId="LiveId" clId="{F0642196-3133-40FE-B4F1-5F5E57FDE58D}" dt="2019-11-29T15:51:26.900" v="7802" actId="20577"/>
        <pc:sldMkLst>
          <pc:docMk/>
          <pc:sldMk cId="1181070449" sldId="272"/>
        </pc:sldMkLst>
        <pc:spChg chg="mod">
          <ac:chgData name="Barbara Maciejewska" userId="eb7c709baac73f01" providerId="LiveId" clId="{F0642196-3133-40FE-B4F1-5F5E57FDE58D}" dt="2019-11-29T15:51:05.453" v="7798" actId="14100"/>
          <ac:spMkLst>
            <pc:docMk/>
            <pc:sldMk cId="1181070449" sldId="272"/>
            <ac:spMk id="2" creationId="{840A2EDC-6B32-49A2-89B9-5864EBA47D76}"/>
          </ac:spMkLst>
        </pc:spChg>
        <pc:spChg chg="mod">
          <ac:chgData name="Barbara Maciejewska" userId="eb7c709baac73f01" providerId="LiveId" clId="{F0642196-3133-40FE-B4F1-5F5E57FDE58D}" dt="2019-11-29T15:51:26.900" v="7802" actId="20577"/>
          <ac:spMkLst>
            <pc:docMk/>
            <pc:sldMk cId="1181070449" sldId="272"/>
            <ac:spMk id="3" creationId="{631F10A2-8450-4C0B-8D47-8662C34CADF9}"/>
          </ac:spMkLst>
        </pc:spChg>
      </pc:sldChg>
      <pc:sldChg chg="modSp add">
        <pc:chgData name="Barbara Maciejewska" userId="eb7c709baac73f01" providerId="LiveId" clId="{F0642196-3133-40FE-B4F1-5F5E57FDE58D}" dt="2019-11-29T16:09:47.511" v="8792" actId="113"/>
        <pc:sldMkLst>
          <pc:docMk/>
          <pc:sldMk cId="3716703464" sldId="273"/>
        </pc:sldMkLst>
        <pc:spChg chg="mod">
          <ac:chgData name="Barbara Maciejewska" userId="eb7c709baac73f01" providerId="LiveId" clId="{F0642196-3133-40FE-B4F1-5F5E57FDE58D}" dt="2019-11-29T16:05:08.070" v="8362" actId="14100"/>
          <ac:spMkLst>
            <pc:docMk/>
            <pc:sldMk cId="3716703464" sldId="273"/>
            <ac:spMk id="2" creationId="{3257DED2-6B43-4EEC-97F3-F8D5A962D9DA}"/>
          </ac:spMkLst>
        </pc:spChg>
        <pc:spChg chg="mod">
          <ac:chgData name="Barbara Maciejewska" userId="eb7c709baac73f01" providerId="LiveId" clId="{F0642196-3133-40FE-B4F1-5F5E57FDE58D}" dt="2019-11-29T16:09:47.511" v="8792" actId="113"/>
          <ac:spMkLst>
            <pc:docMk/>
            <pc:sldMk cId="3716703464" sldId="273"/>
            <ac:spMk id="3" creationId="{59045300-93C4-48B5-AD48-1D0595DFB8CA}"/>
          </ac:spMkLst>
        </pc:spChg>
      </pc:sldChg>
      <pc:sldChg chg="modSp add">
        <pc:chgData name="Barbara Maciejewska" userId="eb7c709baac73f01" providerId="LiveId" clId="{F0642196-3133-40FE-B4F1-5F5E57FDE58D}" dt="2019-11-29T16:11:14.981" v="8833" actId="113"/>
        <pc:sldMkLst>
          <pc:docMk/>
          <pc:sldMk cId="120215754" sldId="274"/>
        </pc:sldMkLst>
        <pc:spChg chg="mod">
          <ac:chgData name="Barbara Maciejewska" userId="eb7c709baac73f01" providerId="LiveId" clId="{F0642196-3133-40FE-B4F1-5F5E57FDE58D}" dt="2019-11-29T16:10:34.819" v="8795" actId="20578"/>
          <ac:spMkLst>
            <pc:docMk/>
            <pc:sldMk cId="120215754" sldId="274"/>
            <ac:spMk id="2" creationId="{33162AB5-BF03-45C9-AEFD-5A64BE7FBEED}"/>
          </ac:spMkLst>
        </pc:spChg>
        <pc:spChg chg="mod">
          <ac:chgData name="Barbara Maciejewska" userId="eb7c709baac73f01" providerId="LiveId" clId="{F0642196-3133-40FE-B4F1-5F5E57FDE58D}" dt="2019-11-29T16:11:14.981" v="8833" actId="113"/>
          <ac:spMkLst>
            <pc:docMk/>
            <pc:sldMk cId="120215754" sldId="274"/>
            <ac:spMk id="3" creationId="{BB944F78-7081-4A5D-9646-3A7D0EDC5892}"/>
          </ac:spMkLst>
        </pc:spChg>
      </pc:sldChg>
      <pc:sldChg chg="modSp add">
        <pc:chgData name="Barbara Maciejewska" userId="eb7c709baac73f01" providerId="LiveId" clId="{F0642196-3133-40FE-B4F1-5F5E57FDE58D}" dt="2019-11-29T16:13:19.486" v="8898" actId="20577"/>
        <pc:sldMkLst>
          <pc:docMk/>
          <pc:sldMk cId="2001451657" sldId="275"/>
        </pc:sldMkLst>
        <pc:spChg chg="mod">
          <ac:chgData name="Barbara Maciejewska" userId="eb7c709baac73f01" providerId="LiveId" clId="{F0642196-3133-40FE-B4F1-5F5E57FDE58D}" dt="2019-11-29T16:13:19.486" v="8898" actId="20577"/>
          <ac:spMkLst>
            <pc:docMk/>
            <pc:sldMk cId="2001451657" sldId="275"/>
            <ac:spMk id="3" creationId="{41979A7F-F7FF-445D-BC6E-E1815542BD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10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82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83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13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31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70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48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5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64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16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3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8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27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84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29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32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9011-1A5E-4EB0-94BF-282798FC537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F78498-EBC1-4186-92AC-31CDEDC32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7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6D6B85-EC6E-4F7B-8A44-F406F0C34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Stres i DEPRESJA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BBE2AA-37A8-44C8-B84A-239863F0B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3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A616B-97D2-41F5-84EA-B9579031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Wyuczona bezradność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D6265F-9CB4-45F2-9709-A76318FD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73388"/>
          </a:xfrm>
        </p:spPr>
        <p:txBody>
          <a:bodyPr/>
          <a:lstStyle/>
          <a:p>
            <a:r>
              <a:rPr lang="pl-PL" b="1" dirty="0"/>
              <a:t>Reakcja stresowa </a:t>
            </a:r>
            <a:r>
              <a:rPr lang="pl-PL" dirty="0"/>
              <a:t>organizmu jest odpowiedzią na zaistniałą sytuację stresową, np.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braku kontroli i przewidywalności w jakiejś sytuacji,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braku możliwości rozładowania frustracji, złości, napięcia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braku źródła wsparcia, np. społecznego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Spostrzeganie, że warunki życia się pogarszają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Martin </a:t>
            </a:r>
            <a:r>
              <a:rPr lang="pl-PL" dirty="0" err="1"/>
              <a:t>Seligman</a:t>
            </a:r>
            <a:r>
              <a:rPr lang="pl-PL" dirty="0"/>
              <a:t> i inni badacze postanowili zrobić serię eksperymentów, podczas których działali na zwierzęta czynnikami stresującymi, były to szoki elektryczne. </a:t>
            </a:r>
          </a:p>
        </p:txBody>
      </p:sp>
    </p:spTree>
    <p:extLst>
      <p:ext uri="{BB962C8B-B14F-4D97-AF65-F5344CB8AC3E}">
        <p14:creationId xmlns:p14="http://schemas.microsoft.com/office/powerpoint/2010/main" val="2392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Learned Helplessnes shor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2102" y="624110"/>
            <a:ext cx="8922510" cy="5659124"/>
          </a:xfrm>
        </p:spPr>
      </p:pic>
    </p:spTree>
    <p:extLst>
      <p:ext uri="{BB962C8B-B14F-4D97-AF65-F5344CB8AC3E}">
        <p14:creationId xmlns:p14="http://schemas.microsoft.com/office/powerpoint/2010/main" val="31944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459D6C-3FE9-4831-8345-ABEA59D2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Wyuczona bezradność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F26381-78B6-4684-888C-BF2159AA9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Było badanych ponad 150 psów, które nie mogły w ogóle uniknąć szoku, 2/3 z nich w ogóle nie podjęło próby szukania wyjścia, uniknięcia szoków, mimo że miały taką możliwość. Te 2/3 psów trwało w tej klatce, czyli te psy poddawały się, cierpiały, a i tak nie szukały wyjścia. </a:t>
            </a:r>
          </a:p>
          <a:p>
            <a:pPr algn="just"/>
            <a:r>
              <a:rPr lang="pl-PL" dirty="0"/>
              <a:t>Dla porównania tylko 6% z pierwszej grupy nie znalazło drogi wyjścia, nie zdołało uciec. </a:t>
            </a:r>
          </a:p>
          <a:p>
            <a:pPr algn="just"/>
            <a:r>
              <a:rPr lang="pl-PL" dirty="0"/>
              <a:t>Stan bezradności i stresu prowadzi do wytworzenia bardzo wysokiego poziomu kortyzolu.  Równie stresująca sytuacja, kiedy rodzice, od których uzależniony jest byt dziecka, nie zaspokajają lub nie zauważają w ogóle jego potrzeb.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3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0A2EDC-6B32-49A2-89B9-5864EBA4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40487" cy="1280890"/>
          </a:xfrm>
        </p:spPr>
        <p:txBody>
          <a:bodyPr>
            <a:normAutofit fontScale="90000"/>
          </a:bodyPr>
          <a:lstStyle/>
          <a:p>
            <a:r>
              <a:rPr lang="pl-PL" dirty="0"/>
              <a:t>PROBLEMY LUDZI Z DEPRESJĄ I "BEZRADNYCH" SZCZURÓW: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F10A2-8450-4C0B-8D47-8662C34C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problemy motywacyjne (nie podejmują wysiłku, żeby coś zmienić, bo to i tak nie ma sensu)</a:t>
            </a:r>
          </a:p>
          <a:p>
            <a:r>
              <a:rPr lang="pl-PL" dirty="0"/>
              <a:t>spowolnienie psychoruchowe </a:t>
            </a:r>
          </a:p>
          <a:p>
            <a:r>
              <a:rPr lang="pl-PL" dirty="0"/>
              <a:t>samookaleczanie </a:t>
            </a:r>
          </a:p>
          <a:p>
            <a:r>
              <a:rPr lang="pl-PL" dirty="0"/>
              <a:t>bezsenność, zaburzenia architektury snu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10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A78273-5FEE-4954-8C42-F7D33A4C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616DAF-DF21-4931-9021-2ACC19EA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2808693"/>
            <a:ext cx="8915400" cy="3777622"/>
          </a:xfrm>
        </p:spPr>
        <p:txBody>
          <a:bodyPr/>
          <a:lstStyle/>
          <a:p>
            <a:pPr algn="just"/>
            <a:r>
              <a:rPr lang="pl-PL" dirty="0"/>
              <a:t>Przeraża nas bycie ignorowanym, upokorzonym, zagrożonym, usidlonym.</a:t>
            </a:r>
          </a:p>
          <a:p>
            <a:pPr algn="just"/>
            <a:r>
              <a:rPr lang="pl-PL" dirty="0" smtClean="0"/>
              <a:t>Łatwiej </a:t>
            </a:r>
            <a:r>
              <a:rPr lang="pl-PL" dirty="0"/>
              <a:t>jest tkwić w tym, co znane, przewidywalne niż wyjść poza swoją sferę komfortu i spróbować coś zmienić.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Badanie </a:t>
            </a:r>
            <a:r>
              <a:rPr lang="pl-PL" dirty="0" err="1"/>
              <a:t>Briera</a:t>
            </a:r>
            <a:r>
              <a:rPr lang="pl-PL" dirty="0"/>
              <a:t> pokazało, że nawet u ludzi z depresją reakcje kortyzolu na stres są normalne, kiedy posiadają oni pewną kontrolę nad stresorem. Jeżeli są postawieni w obliczu niekontrolowanego stresu, ich poziom kortyzolu gwałtownie </a:t>
            </a:r>
            <a:r>
              <a:rPr lang="pl-PL" dirty="0" smtClean="0"/>
              <a:t>wzrasta </a:t>
            </a:r>
          </a:p>
          <a:p>
            <a:pPr algn="just"/>
            <a:r>
              <a:rPr lang="pl-PL" dirty="0" smtClean="0"/>
              <a:t>Próba </a:t>
            </a:r>
            <a:r>
              <a:rPr lang="pl-PL" dirty="0"/>
              <a:t>uzyskania potwierdzenia i akceptacji ludzi, która kończy się porażką, jest bardzo bolesna.</a:t>
            </a:r>
          </a:p>
        </p:txBody>
      </p:sp>
      <p:pic>
        <p:nvPicPr>
          <p:cNvPr id="5" name="Obraz 4" descr="Obraz zawierający stół, siedzi, biały, żywność&#10;&#10;Opis wygenerowany automatycznie">
            <a:extLst>
              <a:ext uri="{FF2B5EF4-FFF2-40B4-BE49-F238E27FC236}">
                <a16:creationId xmlns:a16="http://schemas.microsoft.com/office/drawing/2014/main" id="{63BEE3E0-171C-4D91-BC37-F59CBD24C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6" y="0"/>
            <a:ext cx="2581274" cy="24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40156-A20C-46A5-BD6D-1BC62503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Lewa i prawa półkula mózgu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26AA05-DA37-4321-9952-9E4D19E7F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2164" y="2133600"/>
            <a:ext cx="4132729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Aktywna</a:t>
            </a:r>
            <a:r>
              <a:rPr lang="pl-PL" b="1" dirty="0"/>
              <a:t> lewa półkula </a:t>
            </a:r>
            <a:r>
              <a:rPr lang="pl-PL" dirty="0"/>
              <a:t>związana jest z: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pozytywnymi uczuciami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pogodą ducha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pc="60" dirty="0"/>
              <a:t>chęcią zbliżenia się do innych ludzi z </a:t>
            </a:r>
            <a:r>
              <a:rPr lang="pl-PL" dirty="0"/>
              <a:t>pewnego rodzaju ekstrawertycznym nastawieniem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świadomością emocji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funkcjami językowymi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183A76B-F7CF-47B8-8CC7-3C68F857B6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Aktywna</a:t>
            </a:r>
            <a:r>
              <a:rPr lang="pl-PL" b="1" dirty="0"/>
              <a:t> prawa półkula </a:t>
            </a:r>
            <a:r>
              <a:rPr lang="pl-PL" dirty="0"/>
              <a:t>związana jest 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negatywnymi uczuciami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apatią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wąskim zasobem słownictwa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1137754-C8CE-4A36-A15F-CD8876ABC34E}"/>
              </a:ext>
            </a:extLst>
          </p:cNvPr>
          <p:cNvSpPr txBox="1"/>
          <p:nvPr/>
        </p:nvSpPr>
        <p:spPr>
          <a:xfrm>
            <a:off x="2592924" y="5593977"/>
            <a:ext cx="891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Lewa część kory przedczołowej zapobiega przekształcaniu się małych stresorów w duże, a często ludzie depresyjni nie posiadają takiego mechanizmu.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90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657A26-F08D-46C7-9135-BA17146A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pl-PL"/>
              <a:t>Nierównowaga półkul</a:t>
            </a:r>
            <a:endParaRPr lang="pl-P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2559F6-DEB0-4FD1-90D4-BCD3E36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/>
              <a:t>Dzieci depresyjnych matek nie mają normalnej przewagi lewej półkuli mózgu, nawet wtedy, gdy wydaje się, że radośnie się bawią; są określane jako </a:t>
            </a:r>
            <a:r>
              <a:rPr lang="pl-PL" sz="1500" b="1"/>
              <a:t>mniej uczuciowe </a:t>
            </a:r>
            <a:r>
              <a:rPr lang="pl-PL" sz="1500"/>
              <a:t>i wykazują mniejszą skłonność do zbliżenia się do swojej matki w trakcie zabawy. </a:t>
            </a:r>
          </a:p>
          <a:p>
            <a:pPr>
              <a:lnSpc>
                <a:spcPct val="90000"/>
              </a:lnSpc>
            </a:pPr>
            <a:r>
              <a:rPr lang="pl-PL" sz="1500"/>
              <a:t>Cierpiące na depresję matki wywierają </a:t>
            </a:r>
            <a:r>
              <a:rPr lang="pl-PL" sz="1500" b="1"/>
              <a:t>bardzo duży negatywny </a:t>
            </a:r>
            <a:r>
              <a:rPr lang="pl-PL" sz="1500"/>
              <a:t>wpływ na mózg swojego dziecka.</a:t>
            </a:r>
          </a:p>
          <a:p>
            <a:pPr>
              <a:lnSpc>
                <a:spcPct val="90000"/>
              </a:lnSpc>
            </a:pPr>
            <a:r>
              <a:rPr lang="pl-PL" sz="1500"/>
              <a:t>Najbardziej bolącym doświadczeniem dla dziecka wydaje się niemożność przyciągnięcia uwagi matki.</a:t>
            </a:r>
          </a:p>
          <a:p>
            <a:pPr>
              <a:lnSpc>
                <a:spcPct val="90000"/>
              </a:lnSpc>
            </a:pPr>
            <a:r>
              <a:rPr lang="pl-PL" sz="1500"/>
              <a:t>Można założyć, że cierpiąca na depresję matka żywi uczucia wrogości i zazdrości wobec dziecka, a nie odwrotnie.</a:t>
            </a:r>
          </a:p>
        </p:txBody>
      </p:sp>
      <p:pic>
        <p:nvPicPr>
          <p:cNvPr id="7" name="Obraz 6" descr="Obraz zawierający osoba, wewnątrz, dziewczynka, mały&#10;&#10;Opis wygenerowany automatycznie">
            <a:extLst>
              <a:ext uri="{FF2B5EF4-FFF2-40B4-BE49-F238E27FC236}">
                <a16:creationId xmlns:a16="http://schemas.microsoft.com/office/drawing/2014/main" id="{410AC07B-DD38-4DB8-BFD0-054AC9C3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5451627" cy="3121056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>
            <a:extLst>
              <a:ext uri="{FF2B5EF4-FFF2-40B4-BE49-F238E27FC236}">
                <a16:creationId xmlns:a16="http://schemas.microsoft.com/office/drawing/2014/main" id="{BFD10858-0179-4C97-AB9C-A12C949C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GENETYKA</a:t>
            </a:r>
          </a:p>
        </p:txBody>
      </p:sp>
      <p:sp>
        <p:nvSpPr>
          <p:cNvPr id="18" name="Symbol zastępczy zawartości 17">
            <a:extLst>
              <a:ext uri="{FF2B5EF4-FFF2-40B4-BE49-F238E27FC236}">
                <a16:creationId xmlns:a16="http://schemas.microsoft.com/office/drawing/2014/main" id="{67F35A1E-DA95-448A-8824-639A56793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97988" cy="3777622"/>
          </a:xfrm>
        </p:spPr>
        <p:txBody>
          <a:bodyPr/>
          <a:lstStyle/>
          <a:p>
            <a:r>
              <a:rPr lang="pl-PL" dirty="0"/>
              <a:t>Depresja wykazuje tendencje do występowania w rodzinie.</a:t>
            </a:r>
          </a:p>
          <a:p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rodzeństwo, ale nie bliźnięta jednojajowe – 50% wspólnych genów – 25% ryzyko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rodzeństwo jednojajowe – 100% wspólnych genów – 50% ryzyka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Im więcej wspólnych genów, w tym większym stopniu dzieli rodzeństwo również środowisko – wpływ środowiska ma bardzo duży wpływ na ekspresję genów, które mogą odpowiadać za wystąpienie depresji.</a:t>
            </a:r>
          </a:p>
        </p:txBody>
      </p:sp>
    </p:spTree>
    <p:extLst>
      <p:ext uri="{BB962C8B-B14F-4D97-AF65-F5344CB8AC3E}">
        <p14:creationId xmlns:p14="http://schemas.microsoft.com/office/powerpoint/2010/main" val="27231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7DED2-6B43-4EEC-97F3-F8D5A962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159804" cy="1280890"/>
          </a:xfrm>
        </p:spPr>
        <p:txBody>
          <a:bodyPr/>
          <a:lstStyle/>
          <a:p>
            <a:r>
              <a:rPr lang="pl-PL" dirty="0"/>
              <a:t>Freudowska wizja depresji = melancholii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045300-93C4-48B5-AD48-1D0595DF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utrata obiektu miłości </a:t>
            </a:r>
            <a:r>
              <a:rPr lang="pl-PL" dirty="0"/>
              <a:t>(człowiek, idea, cel)</a:t>
            </a:r>
          </a:p>
          <a:p>
            <a:pPr algn="just"/>
            <a:r>
              <a:rPr lang="pl-PL" dirty="0"/>
              <a:t>charakter </a:t>
            </a:r>
            <a:r>
              <a:rPr lang="pl-PL" b="1" dirty="0"/>
              <a:t>AMBIWALENTNY</a:t>
            </a:r>
            <a:r>
              <a:rPr lang="pl-PL" dirty="0"/>
              <a:t> (elementy miłości i nienawiści)</a:t>
            </a:r>
          </a:p>
          <a:p>
            <a:pPr algn="just"/>
            <a:r>
              <a:rPr lang="pl-PL" b="1" dirty="0"/>
              <a:t>radość z utraty obiektu miłości </a:t>
            </a:r>
            <a:r>
              <a:rPr lang="pl-PL" dirty="0"/>
              <a:t>(„Nareszcie odpocznę, zadbam o siebie”; nieustające poczucie winy z powodu takich myśli)</a:t>
            </a:r>
          </a:p>
          <a:p>
            <a:pPr algn="just"/>
            <a:r>
              <a:rPr lang="pl-PL" b="1" dirty="0"/>
              <a:t>przejmowanie irytujących cech obiektu miłości </a:t>
            </a:r>
            <a:r>
              <a:rPr lang="pl-PL" dirty="0"/>
              <a:t>(pokazanie światu, że spieraliśmy się o najbardziej irytujące nas cechy nie bez powodu, naprawdę przeszkadzały w funkcjonowaniu – wygrywanie w kłótniach ze zmarłym)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b="1" dirty="0"/>
              <a:t>DEPRESJA = agresja skierowana do wewnątrz, konflikt emocjonalny</a:t>
            </a:r>
          </a:p>
        </p:txBody>
      </p:sp>
    </p:spTree>
    <p:extLst>
      <p:ext uri="{BB962C8B-B14F-4D97-AF65-F5344CB8AC3E}">
        <p14:creationId xmlns:p14="http://schemas.microsoft.com/office/powerpoint/2010/main" val="37167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62AB5-BF03-45C9-AEFD-5A64BE7F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Depresja to: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944F78-7081-4A5D-9646-3A7D0EDC5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60494"/>
            <a:ext cx="8915400" cy="3777622"/>
          </a:xfrm>
        </p:spPr>
        <p:txBody>
          <a:bodyPr/>
          <a:lstStyle/>
          <a:p>
            <a:r>
              <a:rPr lang="pl-PL" dirty="0"/>
              <a:t>stan wywołany przez patologiczną, nadmierną dawkę poczucia braku kontroli i możliwości dania upustu złości, frustracji</a:t>
            </a:r>
          </a:p>
          <a:p>
            <a:r>
              <a:rPr lang="pl-PL" dirty="0"/>
              <a:t>wewnętrzna walka ambiwalentnych uczuć; zwrócona do wewnątrz agresja (Freud)</a:t>
            </a:r>
          </a:p>
          <a:p>
            <a:r>
              <a:rPr lang="pl-PL" dirty="0"/>
              <a:t>zaburzenie równowagi między neuroprzekaźnikami (biologiczne podejście)</a:t>
            </a:r>
          </a:p>
          <a:p>
            <a:r>
              <a:rPr lang="pl-PL" dirty="0"/>
              <a:t>nieprawidłowa komunikacja między określonymi obszarami mózgu</a:t>
            </a:r>
          </a:p>
          <a:p>
            <a:r>
              <a:rPr lang="pl-PL" dirty="0"/>
              <a:t>niewłaściwy stosunek hormonów</a:t>
            </a:r>
          </a:p>
          <a:p>
            <a:r>
              <a:rPr lang="pl-PL" dirty="0"/>
              <a:t>genetycznie uwarunkowana podatność</a:t>
            </a:r>
          </a:p>
          <a:p>
            <a:endParaRPr lang="pl-PL" b="1" dirty="0"/>
          </a:p>
          <a:p>
            <a:r>
              <a:rPr lang="pl-PL" b="1" dirty="0"/>
              <a:t>CZYNNIK WYWOŁUJĄCY: STRES</a:t>
            </a:r>
          </a:p>
        </p:txBody>
      </p:sp>
    </p:spTree>
    <p:extLst>
      <p:ext uri="{BB962C8B-B14F-4D97-AF65-F5344CB8AC3E}">
        <p14:creationId xmlns:p14="http://schemas.microsoft.com/office/powerpoint/2010/main" val="1202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BEBC46-6EB9-4F87-8E19-44440AA7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 depresji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9F8A26-806A-4397-B730-873CDF20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008095"/>
            <a:ext cx="8911686" cy="4383740"/>
          </a:xfrm>
        </p:spPr>
        <p:txBody>
          <a:bodyPr>
            <a:normAutofit/>
          </a:bodyPr>
          <a:lstStyle/>
          <a:p>
            <a:pPr algn="just"/>
            <a:r>
              <a:rPr lang="pl-PL" dirty="0" err="1"/>
              <a:t>Anhedonia</a:t>
            </a:r>
            <a:r>
              <a:rPr lang="pl-PL" dirty="0"/>
              <a:t> – niezdolność do odczuwania przyjemności</a:t>
            </a:r>
          </a:p>
          <a:p>
            <a:pPr algn="just">
              <a:lnSpc>
                <a:spcPct val="150000"/>
              </a:lnSpc>
            </a:pPr>
            <a:r>
              <a:rPr lang="pl-PL" spc="30" dirty="0"/>
              <a:t>Smutek i poczucie winy (poczucie winy z powodu przyczyny depresji, ale i z </a:t>
            </a:r>
            <a:r>
              <a:rPr lang="pl-PL" dirty="0"/>
              <a:t>powodu samej depresji)</a:t>
            </a:r>
          </a:p>
          <a:p>
            <a:pPr algn="just"/>
            <a:r>
              <a:rPr lang="pl-PL" dirty="0"/>
              <a:t>Urojenia (przeinaczanie faktów, nadinterpretacja – jest źle, będzie jeszcze gorzej, NIE MA nadziei)</a:t>
            </a:r>
          </a:p>
          <a:p>
            <a:pPr algn="just"/>
            <a:r>
              <a:rPr lang="pl-PL" spc="-20" dirty="0"/>
              <a:t>Spowolnienie psychoruchowe (wszystko wymaga ogromnego wysiłku; ludzie z </a:t>
            </a:r>
            <a:r>
              <a:rPr lang="pl-PL" dirty="0"/>
              <a:t>ciężką, głęboką depresją rzadko podejmują próby samobójcze)</a:t>
            </a:r>
          </a:p>
          <a:p>
            <a:pPr algn="just"/>
            <a:r>
              <a:rPr lang="pl-PL" dirty="0"/>
              <a:t>Zmniejszony apetyt lub jego utrata</a:t>
            </a:r>
          </a:p>
          <a:p>
            <a:pPr algn="just"/>
            <a:r>
              <a:rPr lang="pl-PL" dirty="0"/>
              <a:t>Zmiana wzorców snu – chory śpi mniej</a:t>
            </a:r>
          </a:p>
        </p:txBody>
      </p:sp>
    </p:spTree>
    <p:extLst>
      <p:ext uri="{BB962C8B-B14F-4D97-AF65-F5344CB8AC3E}">
        <p14:creationId xmlns:p14="http://schemas.microsoft.com/office/powerpoint/2010/main" val="28597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568825-08B1-4903-ADF3-9BD8341D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979A7F-F7FF-445D-BC6E-E1815542B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Im wcześniej poważne stresory wystąpią w naszym życiu, tym bardziej jesteśmy narażeni na wystąpienie dużej depresji.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Biologia podatności na depresję: nieumiejętność odzyskania równowagi po wystąpieniu sytuacji stresowej</a:t>
            </a:r>
          </a:p>
          <a:p>
            <a:endParaRPr lang="pl-PL" dirty="0"/>
          </a:p>
          <a:p>
            <a:r>
              <a:rPr lang="pl-PL" dirty="0"/>
              <a:t>kiedy zadziała na nas poważny stresor, wszyscy bez wyjątku popadniemy w rozpacz. Nasz organizm nie jest przystosowany, aby pod wpływem tylu występujących w dzisiejszym świecie negatywnych zdarzeń, emocji, </a:t>
            </a:r>
            <a:r>
              <a:rPr lang="pl-PL" b="1" dirty="0"/>
              <a:t>stresorów</a:t>
            </a:r>
            <a:r>
              <a:rPr lang="pl-PL" dirty="0"/>
              <a:t>, przejść obok nich obojętnie albo nie pozwolić na </a:t>
            </a:r>
            <a:r>
              <a:rPr lang="pl-PL" dirty="0" smtClean="0"/>
              <a:t>rozstrojenie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Nikt nie jest w stanie nie jest tak naprawdę przewidzieć, czy i kiedy zachoruje na tę straszną chorobę. </a:t>
            </a:r>
          </a:p>
        </p:txBody>
      </p:sp>
    </p:spTree>
    <p:extLst>
      <p:ext uri="{BB962C8B-B14F-4D97-AF65-F5344CB8AC3E}">
        <p14:creationId xmlns:p14="http://schemas.microsoft.com/office/powerpoint/2010/main" val="20014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D51ABE-ED12-419C-9E94-B0CBC696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546847"/>
            <a:ext cx="5133988" cy="6306405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pl-PL" dirty="0"/>
              <a:t>Pojedynczy cykl składa się z 2 faz snu lekkiego, z 2 faz snu głębokiego i fazy REM, zamykającej cykl (cały cykl u osoby zdrowej powtarza się co ok. 90 min, a u osoby z depresją, co 45 min).</a:t>
            </a:r>
          </a:p>
          <a:p>
            <a:pPr algn="just">
              <a:lnSpc>
                <a:spcPct val="90000"/>
              </a:lnSpc>
            </a:pPr>
            <a:endParaRPr lang="pl-PL" dirty="0"/>
          </a:p>
          <a:p>
            <a:pPr algn="just">
              <a:lnSpc>
                <a:spcPct val="90000"/>
              </a:lnSpc>
            </a:pPr>
            <a:r>
              <a:rPr lang="pl-PL" dirty="0"/>
              <a:t>Większość osób, które idą spać o normalnej porze w pierwszą fazę REM wchodzi po upływie około 80 min od zaśnięcia.</a:t>
            </a:r>
          </a:p>
          <a:p>
            <a:pPr algn="just">
              <a:lnSpc>
                <a:spcPct val="90000"/>
              </a:lnSpc>
            </a:pPr>
            <a:r>
              <a:rPr lang="pl-PL" dirty="0"/>
              <a:t>Ilość czasu przypadającego na sen REM jest mała w pierwszej połowie nocy i zwiększa się w drugiej połowie nocy.</a:t>
            </a:r>
          </a:p>
          <a:p>
            <a:pPr algn="just">
              <a:lnSpc>
                <a:spcPct val="90000"/>
              </a:lnSpc>
            </a:pPr>
            <a:r>
              <a:rPr lang="pl-PL" dirty="0" smtClean="0"/>
              <a:t>U </a:t>
            </a:r>
            <a:r>
              <a:rPr lang="pl-PL" dirty="0"/>
              <a:t>osoby, która pójdzie spać później niż zwykle, faza REM rozpocznie się prędzej.</a:t>
            </a:r>
          </a:p>
          <a:p>
            <a:pPr algn="just">
              <a:lnSpc>
                <a:spcPct val="90000"/>
              </a:lnSpc>
            </a:pPr>
            <a:r>
              <a:rPr lang="pl-PL" dirty="0"/>
              <a:t>Większość ludzi z depresją wpada w fazę snu REM po około 45 min od położenia się spać.</a:t>
            </a:r>
          </a:p>
          <a:p>
            <a:pPr algn="just">
              <a:lnSpc>
                <a:spcPct val="90000"/>
              </a:lnSpc>
            </a:pPr>
            <a:r>
              <a:rPr lang="pl-PL" dirty="0"/>
              <a:t>Dzieję się tak, ponieważ sen głęboki przesuwa się z 1 do 2 cyklu (czyli 1 cykl składa się tylko z 2 faz snu lekkiego i fazy REM) oraz skraca się faza snu głębokiego. Efektem jest płytki, niespokojny sen, który nie daje wypoczynku.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4EE616A5-D2D0-4949-9106-37AD93497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47361" r="34713" b="10740"/>
          <a:stretch/>
        </p:blipFill>
        <p:spPr>
          <a:xfrm rot="60000">
            <a:off x="6236308" y="722415"/>
            <a:ext cx="5502597" cy="56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395D5-07ED-4648-BC17-1D115924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 depresji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DD6C06-A79A-4D9F-B91B-7F907FE5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3" y="1905000"/>
            <a:ext cx="8911688" cy="4442012"/>
          </a:xfrm>
        </p:spPr>
        <p:txBody>
          <a:bodyPr>
            <a:normAutofit/>
          </a:bodyPr>
          <a:lstStyle/>
          <a:p>
            <a:pPr algn="just"/>
            <a:r>
              <a:rPr lang="pl-PL" sz="1700" dirty="0"/>
              <a:t>Kłopoty z pamięcią – sam proces magazynowania i wydobywania wspomnień jest upośledzony</a:t>
            </a:r>
          </a:p>
          <a:p>
            <a:pPr algn="just"/>
            <a:r>
              <a:rPr lang="pl-PL" sz="1700" dirty="0"/>
              <a:t>Utrata zainteresowań</a:t>
            </a:r>
          </a:p>
          <a:p>
            <a:pPr algn="just"/>
            <a:r>
              <a:rPr lang="pl-PL" sz="1700" dirty="0"/>
              <a:t>Spadek libido</a:t>
            </a:r>
          </a:p>
          <a:p>
            <a:pPr algn="just"/>
            <a:r>
              <a:rPr lang="pl-PL" sz="1700" dirty="0"/>
              <a:t>Kruche poczucie własnego „ja” – poczucie, że jestem kimś gorszym niż inni.</a:t>
            </a:r>
          </a:p>
          <a:p>
            <a:pPr marL="0" indent="0" algn="just">
              <a:buNone/>
            </a:pPr>
            <a:r>
              <a:rPr lang="pl-PL" sz="1700" dirty="0"/>
              <a:t> Wynika to z negatywnych i przykrych sytuacji z dzieciństwa, np. „Jesteś taka samolubna”, „Jesteś żałosna”, „Nigdy ci się to nie uda, lepiej ja to zrobię” – brak akceptacji rodziców, wsparcia społecznego, miłości, poczucia przynależności, poczucie, że </a:t>
            </a:r>
            <a:r>
              <a:rPr lang="pl-PL" sz="1700" b="1" dirty="0">
                <a:solidFill>
                  <a:srgbClr val="FF0000"/>
                </a:solidFill>
              </a:rPr>
              <a:t>nie udało się spełnić oczekiwań rodziców lub przyciągnąć ich uwagi.</a:t>
            </a:r>
          </a:p>
        </p:txBody>
      </p:sp>
    </p:spTree>
    <p:extLst>
      <p:ext uri="{BB962C8B-B14F-4D97-AF65-F5344CB8AC3E}">
        <p14:creationId xmlns:p14="http://schemas.microsoft.com/office/powerpoint/2010/main" val="1378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8D065B-2CB8-4D20-83CB-B6F29A8D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F90F57-7BA4-4BF9-B392-CDAA0B57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657164"/>
          </a:xfrm>
        </p:spPr>
        <p:txBody>
          <a:bodyPr>
            <a:normAutofit/>
          </a:bodyPr>
          <a:lstStyle/>
          <a:p>
            <a:pPr algn="just"/>
            <a:r>
              <a:rPr lang="pl-PL" spc="10" dirty="0">
                <a:latin typeface="Bookman Old Style" panose="02050604050505020204" pitchFamily="18" charset="0"/>
              </a:rPr>
              <a:t>Wg WHO około 350 mln ludzi na świecie choruje na depresję, a około 1,5 mln w </a:t>
            </a:r>
            <a:r>
              <a:rPr lang="pl-PL" dirty="0">
                <a:latin typeface="Bookman Old Style" panose="02050604050505020204" pitchFamily="18" charset="0"/>
              </a:rPr>
              <a:t>Polsce (prawie tyle, ile mieszka w Warszawie; statystyki nie obejmują osób, które nie zgłosiły się po pomoc</a:t>
            </a:r>
          </a:p>
          <a:p>
            <a:pPr algn="just"/>
            <a:r>
              <a:rPr lang="pl-PL" dirty="0">
                <a:latin typeface="Bookman Old Style" panose="02050604050505020204" pitchFamily="18" charset="0"/>
              </a:rPr>
              <a:t>W 2018 r. w Polsce liczba udanych samobójstw wyniosła ponad 5,5 tysiąca osób</a:t>
            </a:r>
          </a:p>
          <a:p>
            <a:pPr algn="just"/>
            <a:r>
              <a:rPr lang="pl-PL" dirty="0">
                <a:latin typeface="Bookman Old Style" panose="02050604050505020204" pitchFamily="18" charset="0"/>
              </a:rPr>
              <a:t>Najczęściej diagnozowana jest ona u osób w przedziale wiekowym 20-40 lat</a:t>
            </a:r>
          </a:p>
          <a:p>
            <a:pPr algn="just"/>
            <a:r>
              <a:rPr lang="pl-PL" dirty="0">
                <a:latin typeface="Bookman Old Style" panose="02050604050505020204" pitchFamily="18" charset="0"/>
              </a:rPr>
              <a:t>Przewiduje się, że w 2020 roku depresja będzie </a:t>
            </a:r>
            <a:r>
              <a:rPr lang="pl-PL" b="1" dirty="0">
                <a:latin typeface="Bookman Old Style" panose="02050604050505020204" pitchFamily="18" charset="0"/>
              </a:rPr>
              <a:t>drugim</a:t>
            </a:r>
            <a:r>
              <a:rPr lang="pl-PL" dirty="0">
                <a:latin typeface="Bookman Old Style" panose="02050604050505020204" pitchFamily="18" charset="0"/>
              </a:rPr>
              <a:t> najpowszechniejszym problemem zdrowotnym na świecie, a do 2030 roku awansuje na miejsce </a:t>
            </a:r>
            <a:r>
              <a:rPr lang="pl-PL" b="1" dirty="0">
                <a:latin typeface="Bookman Old Style" panose="02050604050505020204" pitchFamily="18" charset="0"/>
              </a:rPr>
              <a:t>pierwsze</a:t>
            </a:r>
          </a:p>
          <a:p>
            <a:pPr algn="just"/>
            <a:r>
              <a:rPr lang="pl-PL" dirty="0">
                <a:latin typeface="Bookman Old Style" panose="02050604050505020204" pitchFamily="18" charset="0"/>
              </a:rPr>
              <a:t>2 razy więcej kobiet niż mężczyzn choruje na depresję</a:t>
            </a:r>
          </a:p>
          <a:p>
            <a:pPr algn="just"/>
            <a:r>
              <a:rPr lang="pl-PL" dirty="0">
                <a:latin typeface="Bookman Old Style" panose="02050604050505020204" pitchFamily="18" charset="0"/>
              </a:rPr>
              <a:t>Kobiety są bardziej skłonne podjąć próbę samobójczą, ale to mężczyźni są częściej skuteczni</a:t>
            </a:r>
          </a:p>
          <a:p>
            <a:pPr algn="just"/>
            <a:endParaRPr lang="pl-PL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BF9E3C-28B6-4E5D-B8F7-372D43E3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Wybrane rodzaje depresji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9B70B2-13AC-47D7-97DF-2CFF5E1B5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76165"/>
          </a:xfrm>
        </p:spPr>
        <p:txBody>
          <a:bodyPr>
            <a:normAutofit/>
          </a:bodyPr>
          <a:lstStyle/>
          <a:p>
            <a:pPr algn="just"/>
            <a:r>
              <a:rPr lang="pl-PL" b="1" spc="20" dirty="0"/>
              <a:t>Dystymia</a:t>
            </a:r>
            <a:r>
              <a:rPr lang="pl-PL" spc="20" dirty="0"/>
              <a:t> - objawy muszą utrzymywać się przynajmniej przez 2 lata (choć w </a:t>
            </a:r>
            <a:r>
              <a:rPr lang="pl-PL" dirty="0"/>
              <a:t>tym czasie mogą występować okresy normalnego nastroju, lecz nie </a:t>
            </a:r>
            <a:r>
              <a:rPr lang="pl-PL" spc="-30" dirty="0"/>
              <a:t>dłuższe niż 2 miesiące). Symptomy tej depresji są łagodniejsze niż w </a:t>
            </a:r>
            <a:r>
              <a:rPr lang="pl-PL" dirty="0"/>
              <a:t>przypadku dużej depresji, lecz chroniczne.</a:t>
            </a:r>
          </a:p>
          <a:p>
            <a:pPr algn="just"/>
            <a:r>
              <a:rPr lang="pl-PL" b="1" dirty="0"/>
              <a:t>Choroba jednobiegunowa </a:t>
            </a:r>
            <a:r>
              <a:rPr lang="pl-PL" dirty="0"/>
              <a:t>– zwykle nazywana „depresją” – chory waha się między nastrojem </a:t>
            </a:r>
            <a:r>
              <a:rPr lang="pl-PL" dirty="0" smtClean="0"/>
              <a:t>normalnym, </a:t>
            </a:r>
            <a:r>
              <a:rPr lang="pl-PL" dirty="0"/>
              <a:t>a depresyjnym.</a:t>
            </a:r>
          </a:p>
          <a:p>
            <a:pPr algn="just"/>
            <a:r>
              <a:rPr lang="pl-PL" b="1" dirty="0"/>
              <a:t>Choroba afektywna dwubiegunowa/ psychoza maniakalno-depresyjna</a:t>
            </a:r>
            <a:r>
              <a:rPr lang="pl-PL" dirty="0"/>
              <a:t> – chory waha się między depresją i jej przeciwieństwem – manią (nadmierna aktywność, wesołkowatość, brak </a:t>
            </a:r>
            <a:r>
              <a:rPr lang="pl-PL" dirty="0" err="1"/>
              <a:t>zahamowań</a:t>
            </a:r>
            <a:r>
              <a:rPr lang="pl-PL" dirty="0"/>
              <a:t>)</a:t>
            </a:r>
          </a:p>
          <a:p>
            <a:pPr algn="just"/>
            <a:r>
              <a:rPr lang="pl-PL" b="1" dirty="0"/>
              <a:t>Depresja sezonowa (ang. </a:t>
            </a:r>
            <a:r>
              <a:rPr lang="pl-PL" b="1" dirty="0" err="1"/>
              <a:t>seasonal</a:t>
            </a:r>
            <a:r>
              <a:rPr lang="pl-PL" b="1" dirty="0"/>
              <a:t> </a:t>
            </a:r>
            <a:r>
              <a:rPr lang="pl-PL" b="1" dirty="0" err="1"/>
              <a:t>affective</a:t>
            </a:r>
            <a:r>
              <a:rPr lang="pl-PL" b="1" dirty="0"/>
              <a:t> </a:t>
            </a:r>
            <a:r>
              <a:rPr lang="pl-PL" b="1" dirty="0" err="1"/>
              <a:t>disorder</a:t>
            </a:r>
            <a:r>
              <a:rPr lang="pl-PL" b="1" dirty="0"/>
              <a:t>, SAD) </a:t>
            </a:r>
            <a:r>
              <a:rPr lang="pl-PL" dirty="0"/>
              <a:t>– nawracające epizody depresyjne występujące w tych samych porach roku, np. zimą </a:t>
            </a:r>
            <a:r>
              <a:rPr lang="pl-PL" spc="10" dirty="0"/>
              <a:t>(najczęściej występuje w okolicach podbiegunowych, zupełnie nieznane w </a:t>
            </a:r>
            <a:r>
              <a:rPr lang="pl-PL" dirty="0"/>
              <a:t>tropikach)</a:t>
            </a:r>
          </a:p>
        </p:txBody>
      </p:sp>
    </p:spTree>
    <p:extLst>
      <p:ext uri="{BB962C8B-B14F-4D97-AF65-F5344CB8AC3E}">
        <p14:creationId xmlns:p14="http://schemas.microsoft.com/office/powerpoint/2010/main" val="29147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84B79B-F630-4510-803F-4BD99606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może powodować depresję? – podejście biologiczne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000C70-5E30-4F46-9754-9E82EEED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88777"/>
            <a:ext cx="8915400" cy="3777622"/>
          </a:xfrm>
        </p:spPr>
        <p:txBody>
          <a:bodyPr/>
          <a:lstStyle/>
          <a:p>
            <a:r>
              <a:rPr lang="pl-PL" dirty="0"/>
              <a:t>zaburzenie równowagi między neuroprzekaźnikami </a:t>
            </a:r>
          </a:p>
          <a:p>
            <a:r>
              <a:rPr lang="pl-PL" dirty="0"/>
              <a:t>nieprawidłowa komunikacja między określonymi obszarami mózgu</a:t>
            </a:r>
          </a:p>
          <a:p>
            <a:r>
              <a:rPr lang="pl-PL" dirty="0"/>
              <a:t>niewłaściwy stosunek hormonów</a:t>
            </a:r>
          </a:p>
          <a:p>
            <a:r>
              <a:rPr lang="pl-PL" dirty="0"/>
              <a:t>genetycznie uwarunkowana podatność</a:t>
            </a:r>
          </a:p>
          <a:p>
            <a:endParaRPr lang="pl-PL" dirty="0"/>
          </a:p>
        </p:txBody>
      </p:sp>
      <p:pic>
        <p:nvPicPr>
          <p:cNvPr id="7" name="Obraz 6" descr="Obraz zawierający zdjęcie, pozujący, siedzi, mężczyzna&#10;&#10;Opis wygenerowany automatycznie">
            <a:extLst>
              <a:ext uri="{FF2B5EF4-FFF2-40B4-BE49-F238E27FC236}">
                <a16:creationId xmlns:a16="http://schemas.microsoft.com/office/drawing/2014/main" id="{3573235A-D331-44D3-AFD0-F0F1B4C0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3848100"/>
            <a:ext cx="4381500" cy="30099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D37AA54-6440-4C56-98BB-6EBA91A2D6E9}"/>
              </a:ext>
            </a:extLst>
          </p:cNvPr>
          <p:cNvSpPr txBox="1"/>
          <p:nvPr/>
        </p:nvSpPr>
        <p:spPr>
          <a:xfrm>
            <a:off x="8624048" y="5468472"/>
            <a:ext cx="275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Receptory dopaminy w mózgu- hormonu szczęścia u osoby zdrowej i z depresją.</a:t>
            </a:r>
          </a:p>
        </p:txBody>
      </p:sp>
    </p:spTree>
    <p:extLst>
      <p:ext uri="{BB962C8B-B14F-4D97-AF65-F5344CB8AC3E}">
        <p14:creationId xmlns:p14="http://schemas.microsoft.com/office/powerpoint/2010/main" val="21646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DC0D7-CEFE-448A-BD53-C42AAE7E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może powodować depresję? – wpływ dzieciństwa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89AB6B-4548-4EED-88E2-9969958C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74776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Karmienie piersią dezaktywuje reakcje stresowe matki, dając poczucie spokoju – taki stan pomaga matce podczas karmienia piersią uspokoić dziecko i zredukować jego poziom stresu.</a:t>
            </a:r>
          </a:p>
          <a:p>
            <a:pPr algn="just"/>
            <a:r>
              <a:rPr lang="pl-PL" dirty="0"/>
              <a:t>Kiedy matki nie ma w życiu noworodka przez zbyt długi czas, wytwarza on bardzo dużo kortyzolu (hormonu długotrwałego stresu), organizm nie jest w stanie wchłonąć tak dużej ilości tego hormonu, przez co dziecko będzie w permanentnym stresie – większe prawdopodobieństwo wystąpienia depresji w przyszłości.</a:t>
            </a:r>
          </a:p>
          <a:p>
            <a:pPr algn="just"/>
            <a:r>
              <a:rPr lang="pl-PL" dirty="0"/>
              <a:t>Dziecko doświadczające wielu cennych relacji w dzieciństwie ma pozytywne podejście w późniejszym życiu – (dopamina pomaga ocenić wydarzenia i szybko się do nich dostosować, odroczyć gratyfikację, rozważyć różne możliwości działania – w depresji osoby nawet nie myślą, jak można rozwiązać problem, bo sytuacja i tak się nie polepszy).</a:t>
            </a:r>
          </a:p>
        </p:txBody>
      </p:sp>
    </p:spTree>
    <p:extLst>
      <p:ext uri="{BB962C8B-B14F-4D97-AF65-F5344CB8AC3E}">
        <p14:creationId xmlns:p14="http://schemas.microsoft.com/office/powerpoint/2010/main" val="14606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FC8099-6BA4-40E2-AD1D-7B914E3B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pc="30" dirty="0"/>
              <a:t>Co może powodować depresję? – bezpieczny i</a:t>
            </a:r>
            <a:r>
              <a:rPr lang="pl-PL" dirty="0"/>
              <a:t> pozabezpieczny styl przywiązania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72177-9B8D-4650-B120-F404DC94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77034"/>
            <a:ext cx="8915400" cy="4356848"/>
          </a:xfrm>
        </p:spPr>
        <p:txBody>
          <a:bodyPr>
            <a:normAutofit fontScale="92500" lnSpcReduction="10000"/>
          </a:bodyPr>
          <a:lstStyle/>
          <a:p>
            <a:r>
              <a:rPr lang="pl-PL" spc="-30" dirty="0"/>
              <a:t>Istnieje międzypokoleniowy przekaz stylu przywiązania z matki na córkę, z </a:t>
            </a:r>
            <a:r>
              <a:rPr lang="pl-PL" dirty="0"/>
              <a:t>córki na wnuczkę itd.</a:t>
            </a:r>
          </a:p>
          <a:p>
            <a:pPr marL="0" indent="0">
              <a:buNone/>
            </a:pPr>
            <a:r>
              <a:rPr lang="pl-PL" dirty="0"/>
              <a:t>Figura przywiązania – najczęściej jest to matka, choć nie musi to być ona</a:t>
            </a:r>
          </a:p>
          <a:p>
            <a:r>
              <a:rPr lang="pl-PL" b="1" dirty="0"/>
              <a:t>Bezpieczny styl przywiązania </a:t>
            </a:r>
            <a:r>
              <a:rPr lang="pl-PL" dirty="0"/>
              <a:t>– bez względu na to, czy dziecko się uśmiecha, czy płacze u matki wzmacnia się układ nagrody i będzie ona w stanie zaspokoić potrzeby dziecka; dzieci jako osoby dorosłe mają największą zdolność tworzenia trwałych, dających satysfakcję relacji interpersonalnych</a:t>
            </a:r>
          </a:p>
          <a:p>
            <a:r>
              <a:rPr lang="pl-PL" b="1" dirty="0"/>
              <a:t>Pozabezpieczny styl przywiązania </a:t>
            </a:r>
            <a:r>
              <a:rPr lang="pl-PL" dirty="0"/>
              <a:t>– kiedy dziecko jest </a:t>
            </a:r>
            <a:r>
              <a:rPr lang="pl-PL" dirty="0">
                <a:sym typeface="Wingdings" panose="05000000000000000000" pitchFamily="2" charset="2"/>
              </a:rPr>
              <a:t> figura przywiązania przejawia zachowania matczyne, jednak gdy dziecko jest  matka nie spełni oczekiwań i potrzeb dziecka, m.in. ignorując go, krzycząc.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Dziecko widząc, że nikt nie reaguje na jego protesty i płacz dochodzi do wniosku, że jedyne, co może zrobić, to przestaje okazywać jakiekolwiek emocje, trzyma je w sobie, unika kontaktu wzrokowego z ludźmi.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Następuje odwrócenie ról: dziecko nie wyraża swoich potrzeb, a spełnia potrzeby emocjonalne rodzica.</a:t>
            </a:r>
          </a:p>
        </p:txBody>
      </p:sp>
    </p:spTree>
    <p:extLst>
      <p:ext uri="{BB962C8B-B14F-4D97-AF65-F5344CB8AC3E}">
        <p14:creationId xmlns:p14="http://schemas.microsoft.com/office/powerpoint/2010/main" val="4938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265</TotalTime>
  <Words>1694</Words>
  <Application>Microsoft Office PowerPoint</Application>
  <PresentationFormat>Panoramiczny</PresentationFormat>
  <Paragraphs>121</Paragraphs>
  <Slides>20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Century Gothic</vt:lpstr>
      <vt:lpstr>Wingdings</vt:lpstr>
      <vt:lpstr>Wingdings 3</vt:lpstr>
      <vt:lpstr>Smuga</vt:lpstr>
      <vt:lpstr>Stres i DEPRESJA</vt:lpstr>
      <vt:lpstr>Objawy depresji</vt:lpstr>
      <vt:lpstr>Prezentacja programu PowerPoint</vt:lpstr>
      <vt:lpstr>Objawy depresji</vt:lpstr>
      <vt:lpstr>Statystyka</vt:lpstr>
      <vt:lpstr>Wybrane rodzaje depresji</vt:lpstr>
      <vt:lpstr>Co może powodować depresję? – podejście biologiczne</vt:lpstr>
      <vt:lpstr>Co może powodować depresję? – wpływ dzieciństwa</vt:lpstr>
      <vt:lpstr>Co może powodować depresję? – bezpieczny i pozabezpieczny styl przywiązania</vt:lpstr>
      <vt:lpstr>Wyuczona bezradność</vt:lpstr>
      <vt:lpstr>Prezentacja programu PowerPoint</vt:lpstr>
      <vt:lpstr>Wyuczona bezradność</vt:lpstr>
      <vt:lpstr>PROBLEMY LUDZI Z DEPRESJĄ I "BEZRADNYCH" SZCZURÓW: </vt:lpstr>
      <vt:lpstr>Prezentacja programu PowerPoint</vt:lpstr>
      <vt:lpstr>Lewa i prawa półkula mózgu</vt:lpstr>
      <vt:lpstr>Nierównowaga półkul</vt:lpstr>
      <vt:lpstr>GENETYKA</vt:lpstr>
      <vt:lpstr>Freudowska wizja depresji = melancholii</vt:lpstr>
      <vt:lpstr>Depresja to: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DEPRESJA</dc:title>
  <dc:creator>Barbara Maciejewska</dc:creator>
  <cp:lastModifiedBy>SM</cp:lastModifiedBy>
  <cp:revision>10</cp:revision>
  <dcterms:created xsi:type="dcterms:W3CDTF">2019-11-29T09:42:56Z</dcterms:created>
  <dcterms:modified xsi:type="dcterms:W3CDTF">2020-03-23T15:02:05Z</dcterms:modified>
</cp:coreProperties>
</file>