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8" r:id="rId3"/>
    <p:sldId id="257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9" r:id="rId1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8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EEA32-FDDC-4259-9017-06EBFDF394F2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C302D-F660-408F-9976-0F58AA47CF7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C302D-F660-408F-9976-0F58AA47CF74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 wzorca tytułu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2020-04-22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/>
              <a:t>Strategia a kultura ( </a:t>
            </a:r>
            <a:r>
              <a:rPr lang="pl-PL" sz="3200" b="1" dirty="0" err="1" smtClean="0"/>
              <a:t>kultura</a:t>
            </a:r>
            <a:r>
              <a:rPr lang="pl-PL" sz="3200" b="1" dirty="0" smtClean="0"/>
              <a:t> zjada strategię na śniadanie)</a:t>
            </a:r>
            <a:endParaRPr lang="pl-PL" sz="3200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1. Pojęcie i istota kultury organizacyjnej</a:t>
            </a:r>
          </a:p>
          <a:p>
            <a:pPr>
              <a:buNone/>
            </a:pPr>
            <a:r>
              <a:rPr lang="pl-PL" dirty="0" smtClean="0"/>
              <a:t>2.Zależność pomiędzy strategią a kulturą</a:t>
            </a:r>
          </a:p>
          <a:p>
            <a:pPr>
              <a:buNone/>
            </a:pPr>
            <a:r>
              <a:rPr lang="pl-PL" dirty="0" smtClean="0"/>
              <a:t>3. Dostosowanie kultury organizacyjnej do strategii. </a:t>
            </a:r>
          </a:p>
          <a:p>
            <a:pPr>
              <a:buNone/>
            </a:pPr>
            <a:r>
              <a:rPr lang="pl-PL" dirty="0" smtClean="0"/>
              <a:t>4. Wnioski końcowe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2338" y="-344488"/>
            <a:ext cx="7297737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razu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Przykład kwestionariusza ankiety pozwalającego na diagnozę wartości przestrzeganych w organizacji w zakresie ich dostosowania do strategii, propozycje planowej , ewolucyjnej zmiany kultury obalają mit opisujący kulturę jako zjawisko nie poddające się  planowym przekształceniom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025" y="-163513"/>
            <a:ext cx="9070975" cy="702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Literatura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Czerska M., Zmiana kulturowa w organizacji</a:t>
            </a:r>
          </a:p>
          <a:p>
            <a:r>
              <a:rPr lang="pl-PL" dirty="0" err="1" smtClean="0"/>
              <a:t>Gryffin</a:t>
            </a:r>
            <a:r>
              <a:rPr lang="pl-PL" dirty="0" smtClean="0"/>
              <a:t> R., Podstawy zarządzania organizacjami</a:t>
            </a:r>
          </a:p>
          <a:p>
            <a:r>
              <a:rPr lang="pl-PL" dirty="0" err="1" smtClean="0"/>
              <a:t>Obłój</a:t>
            </a:r>
            <a:r>
              <a:rPr lang="pl-PL" dirty="0" smtClean="0"/>
              <a:t> K., Strategia organizacji</a:t>
            </a:r>
          </a:p>
          <a:p>
            <a:r>
              <a:rPr lang="pl-PL" dirty="0" err="1" smtClean="0"/>
              <a:t>Penc</a:t>
            </a:r>
            <a:r>
              <a:rPr lang="pl-PL" dirty="0" smtClean="0"/>
              <a:t> J. Strategie zarządzania</a:t>
            </a:r>
          </a:p>
          <a:p>
            <a:r>
              <a:rPr lang="pl-PL" dirty="0" smtClean="0"/>
              <a:t>Stankiewicz D. Controlling kultury organizacyjnej w zakresie jej dostosowania do różnorodności</a:t>
            </a:r>
          </a:p>
          <a:p>
            <a:r>
              <a:rPr lang="pl-PL" dirty="0" smtClean="0"/>
              <a:t>Stankiewicz D., Diagnoza kultury organizacyjnej a kształtowanie kultury jakości</a:t>
            </a:r>
          </a:p>
          <a:p>
            <a:r>
              <a:rPr lang="pl-PL" dirty="0" err="1" smtClean="0"/>
              <a:t>Zbiegień-Maciąg</a:t>
            </a:r>
            <a:r>
              <a:rPr lang="pl-PL" dirty="0" smtClean="0"/>
              <a:t> L., Kultura w organizacji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Pytania kontrolne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Opisz propozycję planowej zmiany kultury organizacyjnej w kontekście realizacji strategii firmy </a:t>
            </a:r>
          </a:p>
          <a:p>
            <a:r>
              <a:rPr lang="pl-PL" dirty="0" smtClean="0"/>
              <a:t>Dlaczego etap diagnozy uznawany jest za najistotniejszy w procesie przeobrażania kultury?</a:t>
            </a:r>
          </a:p>
          <a:p>
            <a:r>
              <a:rPr lang="pl-PL" dirty="0" smtClean="0"/>
              <a:t>Ustosunkuj się do stwierdzenia: nawyki, postawy, zachowania czy uprzedzenia  istniejące w kulturze organizacyjnej potrafią skutecznie </a:t>
            </a:r>
            <a:r>
              <a:rPr lang="pl-PL" smtClean="0"/>
              <a:t>zatrzymać </a:t>
            </a:r>
            <a:r>
              <a:rPr lang="pl-PL" smtClean="0"/>
              <a:t>najbardziej </a:t>
            </a:r>
            <a:r>
              <a:rPr lang="pl-PL" dirty="0" smtClean="0"/>
              <a:t>ambitną i dynamiczną strategię</a:t>
            </a:r>
            <a:endParaRPr lang="pl-PL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Typologia badań kultury organizacyjnej, opracowanie własne na podst. </a:t>
            </a:r>
            <a:r>
              <a:rPr lang="pl-PL" sz="2400" dirty="0" err="1" smtClean="0"/>
              <a:t>Smircich</a:t>
            </a:r>
            <a:r>
              <a:rPr lang="pl-PL" sz="2400" dirty="0" smtClean="0"/>
              <a:t> L.</a:t>
            </a:r>
            <a:endParaRPr lang="pl-PL" sz="2400" dirty="0"/>
          </a:p>
        </p:txBody>
      </p:sp>
      <p:graphicFrame>
        <p:nvGraphicFramePr>
          <p:cNvPr id="9" name="Symbol zastępczy zawartości 8"/>
          <p:cNvGraphicFramePr>
            <a:graphicFrameLocks noGrp="1"/>
          </p:cNvGraphicFramePr>
          <p:nvPr>
            <p:ph idx="1"/>
          </p:nvPr>
        </p:nvGraphicFramePr>
        <p:xfrm>
          <a:off x="500034" y="1645920"/>
          <a:ext cx="8001056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2"/>
                <a:gridCol w="1603020"/>
                <a:gridCol w="1540252"/>
                <a:gridCol w="2428892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KULTURA ORGANIZACYJNA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ZARZĄDZANIE</a:t>
                      </a:r>
                      <a:r>
                        <a:rPr lang="pl-PL" baseline="0" dirty="0" smtClean="0"/>
                        <a:t> WIELOKULTUROWE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KULTURA JAKOŚCI 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PERSPEKTYWA</a:t>
                      </a:r>
                      <a:r>
                        <a:rPr lang="pl-PL" baseline="0" dirty="0" smtClean="0"/>
                        <a:t> POZNAWCZO-INTERPRETUJĄCA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Związek pomiędzy sprawnością i skutecznością</a:t>
                      </a:r>
                      <a:r>
                        <a:rPr lang="pl-PL" sz="1600" baseline="0" dirty="0" smtClean="0"/>
                        <a:t> organizacji a jej kulturą 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Podobieństwa</a:t>
                      </a:r>
                      <a:r>
                        <a:rPr lang="pl-PL" sz="1600" baseline="0" dirty="0" smtClean="0"/>
                        <a:t> i różnice zarządzania w różnych krajach 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Ciągłe zarządzanie zmianą 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Badanie kultury jako formy pracowniczej ekspresji</a:t>
                      </a:r>
                      <a:endParaRPr lang="pl-PL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Dostosowanie kultury organizacyjnej do strategii organizacji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Narodowe style zarządzania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Przywództwo jako wartość dodana do  zarządzania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Wskazanie wspólnych symboli,</a:t>
                      </a:r>
                      <a:r>
                        <a:rPr lang="pl-PL" sz="1600" baseline="0" dirty="0" smtClean="0"/>
                        <a:t> mitów i rytuałów</a:t>
                      </a:r>
                      <a:endParaRPr lang="pl-PL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sz="1600" b="1" dirty="0" smtClean="0"/>
                        <a:t>Planowa zmiana kultury organizacyjnej</a:t>
                      </a: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Zarządzanie procesami interpersonalnymi w</a:t>
                      </a:r>
                      <a:r>
                        <a:rPr lang="pl-PL" sz="1600" baseline="0" dirty="0" smtClean="0"/>
                        <a:t> </a:t>
                      </a:r>
                      <a:r>
                        <a:rPr lang="pl-PL" sz="1600" dirty="0" smtClean="0"/>
                        <a:t>organizacjach wielokulturowych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Zmiana kultury</a:t>
                      </a:r>
                      <a:r>
                        <a:rPr lang="pl-PL" sz="1600" baseline="0" dirty="0" smtClean="0"/>
                        <a:t> w oparciu o zasady TQM</a:t>
                      </a:r>
                      <a:endParaRPr lang="pl-P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600" dirty="0" smtClean="0"/>
                        <a:t>Identyfikacja tematów tabu</a:t>
                      </a:r>
                      <a:endParaRPr lang="pl-PL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Podejście funkcjonalne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Podejście funkcjonalne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Podejście integrujące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mtClean="0"/>
                        <a:t>Podejście</a:t>
                      </a:r>
                      <a:r>
                        <a:rPr lang="pl-PL" baseline="0" smtClean="0"/>
                        <a:t> symboliczne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-1244600"/>
            <a:ext cx="9097963" cy="935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razu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Kultura organizacyjna najczęściej jest  rozumiana jako zbiór/zestaw wartości charakterystycznych dla danej organizacji, determinujący postawy i zachowania pracowników, obecnie pojęcie kultury organizacyjnej jest uzupełniane pojęciem kultury jakości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338" y="284163"/>
            <a:ext cx="8821737" cy="630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razu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b="1" dirty="0" smtClean="0"/>
              <a:t>Diagnozę kultury ułatwia znajomość modelu  </a:t>
            </a:r>
            <a:r>
              <a:rPr lang="pl-PL" b="1" dirty="0" err="1" smtClean="0"/>
              <a:t>Schaina</a:t>
            </a:r>
            <a:r>
              <a:rPr lang="pl-PL" b="1" dirty="0" smtClean="0"/>
              <a:t>,  zasadniczym celem  diagnozy  kultury jest odkrycie wartości rzeczywistych, / przestrzeganych  w organizacji, to one mogą wychodzić naprzeciw strategii, podtrzymywać ją lub się z nią kłócić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-344488"/>
            <a:ext cx="909796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Typologie, profile kultur są narzędziem umożliwiającym wstępną diagnozę kultury, a tym samym przygotowanie programu zmian w zakresie dostosowania kultury organizacyjnej do </a:t>
            </a:r>
            <a:r>
              <a:rPr lang="pl-PL" smtClean="0"/>
              <a:t>strategii firmy</a:t>
            </a:r>
            <a:endParaRPr lang="pl-PL" dirty="0"/>
          </a:p>
        </p:txBody>
      </p:sp>
      <p:sp>
        <p:nvSpPr>
          <p:cNvPr id="4" name="Symbol zastępczy obrazu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-344488"/>
            <a:ext cx="909796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razu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Lista czynników wpływających na kulturę jest coraz szersza, warto pamiętać o kulturze globalnej czy  wpływie klienta, partnera strategicznego czy dostawcy na przekształcanie kultury organizacyjnej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Strategia jest kompleksowym planem osiągania celów organizacji(</a:t>
            </a:r>
            <a:r>
              <a:rPr lang="pl-PL" dirty="0" err="1" smtClean="0"/>
              <a:t>Gryffin</a:t>
            </a:r>
            <a:r>
              <a:rPr lang="pl-PL" dirty="0" smtClean="0"/>
              <a:t>), Pozostałe elementy zarządzania: struktura, technologia a głównie kultura muszą podążać za strategią firmy </a:t>
            </a:r>
          </a:p>
          <a:p>
            <a:r>
              <a:rPr lang="pl-PL" dirty="0" smtClean="0"/>
              <a:t>kultura  musi być dostosowana do strategii, do tego potrzebny jest dłuższy horyzont czasu, kolejny slajd to propozycja planowej, ewolucyjnej zmiany kultury, pozwalającej na dostosowanie jej do strategii(Czerska)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4890" b="489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pl-PL" dirty="0" smtClean="0"/>
              <a:t>Istnieje wiele propozycji planowej zmiany kultury w organizacji (wg .</a:t>
            </a:r>
            <a:r>
              <a:rPr lang="pl-PL" dirty="0" err="1" smtClean="0"/>
              <a:t>Dyera</a:t>
            </a:r>
            <a:r>
              <a:rPr lang="pl-PL" dirty="0" smtClean="0"/>
              <a:t>, Minera, Koźmińskiego), jedną z ciekawszych jest zaproponowana przez Czerską ((rys,), strategia jest tu  priorytetem , kulturę należy dostosować do  strategii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-344488"/>
            <a:ext cx="909796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obrazu 3"/>
          <p:cNvSpPr>
            <a:spLocks noGrp="1"/>
          </p:cNvSpPr>
          <p:nvPr>
            <p:ph type="pic" idx="1"/>
          </p:nvPr>
        </p:nvSpPr>
        <p:spPr/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133496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Czerska M., Zmiana kulturowa w organizacji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479</Words>
  <PresentationFormat>Pokaz na ekranie (4:3)</PresentationFormat>
  <Paragraphs>51</Paragraphs>
  <Slides>13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4" baseType="lpstr">
      <vt:lpstr>Motyw pakietu Office</vt:lpstr>
      <vt:lpstr>Strategia a kultura ( kultura zjada strategię na śniadanie)</vt:lpstr>
      <vt:lpstr>Typologia badań kultury organizacyjnej, opracowanie własne na podst. Smircich L.</vt:lpstr>
      <vt:lpstr>Slajd 3</vt:lpstr>
      <vt:lpstr>Slajd 4</vt:lpstr>
      <vt:lpstr>Typologie, profile kultur są narzędziem umożliwiającym wstępną diagnozę kultury, a tym samym przygotowanie programu zmian w zakresie dostosowania kultury organizacyjnej do strategii firmy</vt:lpstr>
      <vt:lpstr>Slajd 6</vt:lpstr>
      <vt:lpstr>Slajd 7</vt:lpstr>
      <vt:lpstr>Slajd 8</vt:lpstr>
      <vt:lpstr>Slajd 9</vt:lpstr>
      <vt:lpstr>Slajd 10</vt:lpstr>
      <vt:lpstr>Slajd 11</vt:lpstr>
      <vt:lpstr>Literatura</vt:lpstr>
      <vt:lpstr>Pytania kontrolne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Strategia a kultura ( kultura zjada strategię na śniadanie)</dc:title>
  <dc:creator>dorota</dc:creator>
  <cp:lastModifiedBy>dorota</cp:lastModifiedBy>
  <cp:revision>28</cp:revision>
  <dcterms:created xsi:type="dcterms:W3CDTF">2020-03-18T13:37:39Z</dcterms:created>
  <dcterms:modified xsi:type="dcterms:W3CDTF">2020-04-22T06:09:56Z</dcterms:modified>
</cp:coreProperties>
</file>