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svg"/><Relationship Id="rId1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79715-98D2-469E-AA71-B747EE6E03B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CAA994-0A1D-4F8A-9F2A-A48B16797F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b="1" dirty="0"/>
            <a:t>POLITYKA</a:t>
          </a:r>
          <a:endParaRPr lang="en-US" sz="1600" b="1" dirty="0"/>
        </a:p>
      </dgm:t>
    </dgm:pt>
    <dgm:pt modelId="{5868A37B-7FC0-4EE8-B51E-8448DBFBCA8F}" type="parTrans" cxnId="{A5392EDA-DB9B-4319-ABC0-ED19531929EB}">
      <dgm:prSet/>
      <dgm:spPr/>
      <dgm:t>
        <a:bodyPr/>
        <a:lstStyle/>
        <a:p>
          <a:endParaRPr lang="en-US"/>
        </a:p>
      </dgm:t>
    </dgm:pt>
    <dgm:pt modelId="{534D94D4-BBF8-471F-9807-4955A6BDA570}" type="sibTrans" cxnId="{A5392EDA-DB9B-4319-ABC0-ED19531929EB}">
      <dgm:prSet/>
      <dgm:spPr/>
      <dgm:t>
        <a:bodyPr/>
        <a:lstStyle/>
        <a:p>
          <a:endParaRPr lang="en-US"/>
        </a:p>
      </dgm:t>
    </dgm:pt>
    <dgm:pt modelId="{CB66B889-8F00-44B0-9DAD-7057299807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b="1" dirty="0"/>
            <a:t>PROCESY</a:t>
          </a:r>
          <a:r>
            <a:rPr lang="pl-PL" sz="2400" dirty="0"/>
            <a:t> </a:t>
          </a:r>
          <a:endParaRPr lang="en-US" sz="2400" dirty="0"/>
        </a:p>
      </dgm:t>
    </dgm:pt>
    <dgm:pt modelId="{986211D4-FC38-4D3A-BC0B-A4F64E2610DE}" type="parTrans" cxnId="{194D2EBC-42B2-40A7-8E47-A95A47639229}">
      <dgm:prSet/>
      <dgm:spPr/>
      <dgm:t>
        <a:bodyPr/>
        <a:lstStyle/>
        <a:p>
          <a:endParaRPr lang="en-US"/>
        </a:p>
      </dgm:t>
    </dgm:pt>
    <dgm:pt modelId="{7EF05097-194E-43B8-BC93-1B727C3E505C}" type="sibTrans" cxnId="{194D2EBC-42B2-40A7-8E47-A95A47639229}">
      <dgm:prSet/>
      <dgm:spPr/>
      <dgm:t>
        <a:bodyPr/>
        <a:lstStyle/>
        <a:p>
          <a:endParaRPr lang="en-US"/>
        </a:p>
      </dgm:t>
    </dgm:pt>
    <dgm:pt modelId="{5B2E865F-5122-4674-8DEA-41B9AF6CD4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b="1" dirty="0"/>
            <a:t> </a:t>
          </a:r>
          <a:r>
            <a:rPr lang="pl-PL" sz="2400" b="1" dirty="0"/>
            <a:t>PROCEDURY</a:t>
          </a:r>
          <a:endParaRPr lang="en-US" sz="2000" b="1" dirty="0"/>
        </a:p>
      </dgm:t>
    </dgm:pt>
    <dgm:pt modelId="{F3F8618E-207D-43B3-AFD7-4691E3CA9ACB}" type="parTrans" cxnId="{710C6CE4-C793-4AE4-953C-D2143EDD3580}">
      <dgm:prSet/>
      <dgm:spPr/>
      <dgm:t>
        <a:bodyPr/>
        <a:lstStyle/>
        <a:p>
          <a:endParaRPr lang="en-US"/>
        </a:p>
      </dgm:t>
    </dgm:pt>
    <dgm:pt modelId="{4AF326D6-F324-477E-A532-988DCF6BB135}" type="sibTrans" cxnId="{710C6CE4-C793-4AE4-953C-D2143EDD3580}">
      <dgm:prSet/>
      <dgm:spPr/>
      <dgm:t>
        <a:bodyPr/>
        <a:lstStyle/>
        <a:p>
          <a:endParaRPr lang="en-US"/>
        </a:p>
      </dgm:t>
    </dgm:pt>
    <dgm:pt modelId="{01464A7B-883D-4A7B-AB02-15B5E084EF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b="1" dirty="0"/>
            <a:t>STRUKTURY ORGANIZACYJNE</a:t>
          </a:r>
          <a:endParaRPr lang="en-US" sz="2000" b="1" dirty="0"/>
        </a:p>
      </dgm:t>
    </dgm:pt>
    <dgm:pt modelId="{F0AEB67A-E6ED-422B-BF6A-2293D7228BF2}" type="parTrans" cxnId="{09565B99-C334-4474-B989-569A2DA51771}">
      <dgm:prSet/>
      <dgm:spPr/>
      <dgm:t>
        <a:bodyPr/>
        <a:lstStyle/>
        <a:p>
          <a:endParaRPr lang="en-US"/>
        </a:p>
      </dgm:t>
    </dgm:pt>
    <dgm:pt modelId="{F8BF9127-327A-4AE3-BC59-785D47A87AC3}" type="sibTrans" cxnId="{09565B99-C334-4474-B989-569A2DA51771}">
      <dgm:prSet/>
      <dgm:spPr/>
      <dgm:t>
        <a:bodyPr/>
        <a:lstStyle/>
        <a:p>
          <a:endParaRPr lang="en-US"/>
        </a:p>
      </dgm:t>
    </dgm:pt>
    <dgm:pt modelId="{07F57B22-8B97-4A61-8417-E6CA732E1D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b="1" dirty="0"/>
            <a:t>FUNKCJE OPROGRAMOWANIA I SPRZĘTU</a:t>
          </a:r>
          <a:endParaRPr lang="en-US" sz="2000" b="1" dirty="0"/>
        </a:p>
      </dgm:t>
    </dgm:pt>
    <dgm:pt modelId="{7423F9B6-2B62-4E61-ACF8-58CEA70F192B}" type="parTrans" cxnId="{EE2167A6-55E3-495E-8950-6B532D4E18A3}">
      <dgm:prSet/>
      <dgm:spPr/>
      <dgm:t>
        <a:bodyPr/>
        <a:lstStyle/>
        <a:p>
          <a:endParaRPr lang="en-US"/>
        </a:p>
      </dgm:t>
    </dgm:pt>
    <dgm:pt modelId="{26F87DA0-C3EA-4309-9C95-315AF716D327}" type="sibTrans" cxnId="{EE2167A6-55E3-495E-8950-6B532D4E18A3}">
      <dgm:prSet/>
      <dgm:spPr/>
      <dgm:t>
        <a:bodyPr/>
        <a:lstStyle/>
        <a:p>
          <a:endParaRPr lang="en-US"/>
        </a:p>
      </dgm:t>
    </dgm:pt>
    <dgm:pt modelId="{53876CDF-B6CE-46AD-B77D-21D7AA45A497}" type="pres">
      <dgm:prSet presAssocID="{63779715-98D2-469E-AA71-B747EE6E03B8}" presName="root" presStyleCnt="0">
        <dgm:presLayoutVars>
          <dgm:dir/>
          <dgm:resizeHandles val="exact"/>
        </dgm:presLayoutVars>
      </dgm:prSet>
      <dgm:spPr/>
    </dgm:pt>
    <dgm:pt modelId="{418E3085-417E-433D-86B4-961EF917A163}" type="pres">
      <dgm:prSet presAssocID="{34CAA994-0A1D-4F8A-9F2A-A48B16797FFE}" presName="compNode" presStyleCnt="0"/>
      <dgm:spPr/>
    </dgm:pt>
    <dgm:pt modelId="{344427DB-D4AA-4A10-B11B-74D41B1527FE}" type="pres">
      <dgm:prSet presAssocID="{34CAA994-0A1D-4F8A-9F2A-A48B16797FF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CFF75174-0B34-403A-A23C-9F0D4AD0AB86}" type="pres">
      <dgm:prSet presAssocID="{34CAA994-0A1D-4F8A-9F2A-A48B16797FFE}" presName="spaceRect" presStyleCnt="0"/>
      <dgm:spPr/>
    </dgm:pt>
    <dgm:pt modelId="{D819EA7D-08FE-41E6-8B41-5B78ED00761E}" type="pres">
      <dgm:prSet presAssocID="{34CAA994-0A1D-4F8A-9F2A-A48B16797FFE}" presName="textRect" presStyleLbl="revTx" presStyleIdx="0" presStyleCnt="5">
        <dgm:presLayoutVars>
          <dgm:chMax val="1"/>
          <dgm:chPref val="1"/>
        </dgm:presLayoutVars>
      </dgm:prSet>
      <dgm:spPr/>
    </dgm:pt>
    <dgm:pt modelId="{2B0A9D44-49FF-4431-88B1-B8D05548DC59}" type="pres">
      <dgm:prSet presAssocID="{534D94D4-BBF8-471F-9807-4955A6BDA570}" presName="sibTrans" presStyleCnt="0"/>
      <dgm:spPr/>
    </dgm:pt>
    <dgm:pt modelId="{87834D66-F621-41AA-A735-80F5126CBCDC}" type="pres">
      <dgm:prSet presAssocID="{CB66B889-8F00-44B0-9DAD-705729980789}" presName="compNode" presStyleCnt="0"/>
      <dgm:spPr/>
    </dgm:pt>
    <dgm:pt modelId="{FF8D794D-4865-4DC7-B40F-48B6EE1CF5F1}" type="pres">
      <dgm:prSet presAssocID="{CB66B889-8F00-44B0-9DAD-70572998078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14B7DB8-8E55-478C-AEC1-89E068D5066A}" type="pres">
      <dgm:prSet presAssocID="{CB66B889-8F00-44B0-9DAD-705729980789}" presName="spaceRect" presStyleCnt="0"/>
      <dgm:spPr/>
    </dgm:pt>
    <dgm:pt modelId="{3A8F7FCF-F75B-4269-981A-7149D2C90119}" type="pres">
      <dgm:prSet presAssocID="{CB66B889-8F00-44B0-9DAD-705729980789}" presName="textRect" presStyleLbl="revTx" presStyleIdx="1" presStyleCnt="5">
        <dgm:presLayoutVars>
          <dgm:chMax val="1"/>
          <dgm:chPref val="1"/>
        </dgm:presLayoutVars>
      </dgm:prSet>
      <dgm:spPr/>
    </dgm:pt>
    <dgm:pt modelId="{E98F5BB2-B6AA-445C-828E-F00F22E45236}" type="pres">
      <dgm:prSet presAssocID="{7EF05097-194E-43B8-BC93-1B727C3E505C}" presName="sibTrans" presStyleCnt="0"/>
      <dgm:spPr/>
    </dgm:pt>
    <dgm:pt modelId="{F7B6AE62-3E45-4D1A-95D9-0FA44FFA00B3}" type="pres">
      <dgm:prSet presAssocID="{5B2E865F-5122-4674-8DEA-41B9AF6CD470}" presName="compNode" presStyleCnt="0"/>
      <dgm:spPr/>
    </dgm:pt>
    <dgm:pt modelId="{4634ED6B-37A2-4973-AAE7-8E8737C8FE24}" type="pres">
      <dgm:prSet presAssocID="{5B2E865F-5122-4674-8DEA-41B9AF6CD47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01EE2A0-0815-4B03-A57C-4759417A32F0}" type="pres">
      <dgm:prSet presAssocID="{5B2E865F-5122-4674-8DEA-41B9AF6CD470}" presName="spaceRect" presStyleCnt="0"/>
      <dgm:spPr/>
    </dgm:pt>
    <dgm:pt modelId="{67ABD8C4-6780-40A5-9E6B-F70060BDB866}" type="pres">
      <dgm:prSet presAssocID="{5B2E865F-5122-4674-8DEA-41B9AF6CD470}" presName="textRect" presStyleLbl="revTx" presStyleIdx="2" presStyleCnt="5" custScaleX="125697">
        <dgm:presLayoutVars>
          <dgm:chMax val="1"/>
          <dgm:chPref val="1"/>
        </dgm:presLayoutVars>
      </dgm:prSet>
      <dgm:spPr/>
    </dgm:pt>
    <dgm:pt modelId="{C116124B-5506-464B-B285-6DDF417FF81D}" type="pres">
      <dgm:prSet presAssocID="{4AF326D6-F324-477E-A532-988DCF6BB135}" presName="sibTrans" presStyleCnt="0"/>
      <dgm:spPr/>
    </dgm:pt>
    <dgm:pt modelId="{5F751453-2827-4E2A-ABE6-44FC8489E822}" type="pres">
      <dgm:prSet presAssocID="{01464A7B-883D-4A7B-AB02-15B5E084EF96}" presName="compNode" presStyleCnt="0"/>
      <dgm:spPr/>
    </dgm:pt>
    <dgm:pt modelId="{0435B6B1-28AF-4991-868B-418E050337B0}" type="pres">
      <dgm:prSet presAssocID="{01464A7B-883D-4A7B-AB02-15B5E084EF9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D0C75FA-98E3-46D3-8F2D-85EE8DAC75BA}" type="pres">
      <dgm:prSet presAssocID="{01464A7B-883D-4A7B-AB02-15B5E084EF96}" presName="spaceRect" presStyleCnt="0"/>
      <dgm:spPr/>
    </dgm:pt>
    <dgm:pt modelId="{9BEC2C9C-8009-4001-990A-D126F75072D7}" type="pres">
      <dgm:prSet presAssocID="{01464A7B-883D-4A7B-AB02-15B5E084EF96}" presName="textRect" presStyleLbl="revTx" presStyleIdx="3" presStyleCnt="5" custScaleX="126557">
        <dgm:presLayoutVars>
          <dgm:chMax val="1"/>
          <dgm:chPref val="1"/>
        </dgm:presLayoutVars>
      </dgm:prSet>
      <dgm:spPr/>
    </dgm:pt>
    <dgm:pt modelId="{EA5310F6-0549-460C-A048-D0B540D9753F}" type="pres">
      <dgm:prSet presAssocID="{F8BF9127-327A-4AE3-BC59-785D47A87AC3}" presName="sibTrans" presStyleCnt="0"/>
      <dgm:spPr/>
    </dgm:pt>
    <dgm:pt modelId="{F587BA84-D57E-4594-8D0B-AE858C468E00}" type="pres">
      <dgm:prSet presAssocID="{07F57B22-8B97-4A61-8417-E6CA732E1D0F}" presName="compNode" presStyleCnt="0"/>
      <dgm:spPr/>
    </dgm:pt>
    <dgm:pt modelId="{D99FE0A2-2CB1-40D8-A14C-6033CDBFF6BD}" type="pres">
      <dgm:prSet presAssocID="{07F57B22-8B97-4A61-8417-E6CA732E1D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5AE5ACF-4865-40B3-9215-EED78BB864AC}" type="pres">
      <dgm:prSet presAssocID="{07F57B22-8B97-4A61-8417-E6CA732E1D0F}" presName="spaceRect" presStyleCnt="0"/>
      <dgm:spPr/>
    </dgm:pt>
    <dgm:pt modelId="{F031A71A-C540-43C4-85D4-C8B9360431E1}" type="pres">
      <dgm:prSet presAssocID="{07F57B22-8B97-4A61-8417-E6CA732E1D0F}" presName="textRect" presStyleLbl="revTx" presStyleIdx="4" presStyleCnt="5" custScaleX="171896" custScaleY="142080">
        <dgm:presLayoutVars>
          <dgm:chMax val="1"/>
          <dgm:chPref val="1"/>
        </dgm:presLayoutVars>
      </dgm:prSet>
      <dgm:spPr/>
    </dgm:pt>
  </dgm:ptLst>
  <dgm:cxnLst>
    <dgm:cxn modelId="{8511F11C-DF08-47B9-97D5-8DBA73AE05FA}" type="presOf" srcId="{CB66B889-8F00-44B0-9DAD-705729980789}" destId="{3A8F7FCF-F75B-4269-981A-7149D2C90119}" srcOrd="0" destOrd="0" presId="urn:microsoft.com/office/officeart/2018/2/layout/IconLabelList"/>
    <dgm:cxn modelId="{E189D54D-8C7F-45DC-9225-E91BB6C617F0}" type="presOf" srcId="{63779715-98D2-469E-AA71-B747EE6E03B8}" destId="{53876CDF-B6CE-46AD-B77D-21D7AA45A497}" srcOrd="0" destOrd="0" presId="urn:microsoft.com/office/officeart/2018/2/layout/IconLabelList"/>
    <dgm:cxn modelId="{57EB2886-B45A-4E7D-B42D-32F347F0C134}" type="presOf" srcId="{07F57B22-8B97-4A61-8417-E6CA732E1D0F}" destId="{F031A71A-C540-43C4-85D4-C8B9360431E1}" srcOrd="0" destOrd="0" presId="urn:microsoft.com/office/officeart/2018/2/layout/IconLabelList"/>
    <dgm:cxn modelId="{09565B99-C334-4474-B989-569A2DA51771}" srcId="{63779715-98D2-469E-AA71-B747EE6E03B8}" destId="{01464A7B-883D-4A7B-AB02-15B5E084EF96}" srcOrd="3" destOrd="0" parTransId="{F0AEB67A-E6ED-422B-BF6A-2293D7228BF2}" sibTransId="{F8BF9127-327A-4AE3-BC59-785D47A87AC3}"/>
    <dgm:cxn modelId="{FC0DB39C-0AF8-4756-AD7E-A01403BFB82F}" type="presOf" srcId="{5B2E865F-5122-4674-8DEA-41B9AF6CD470}" destId="{67ABD8C4-6780-40A5-9E6B-F70060BDB866}" srcOrd="0" destOrd="0" presId="urn:microsoft.com/office/officeart/2018/2/layout/IconLabelList"/>
    <dgm:cxn modelId="{EE2167A6-55E3-495E-8950-6B532D4E18A3}" srcId="{63779715-98D2-469E-AA71-B747EE6E03B8}" destId="{07F57B22-8B97-4A61-8417-E6CA732E1D0F}" srcOrd="4" destOrd="0" parTransId="{7423F9B6-2B62-4E61-ACF8-58CEA70F192B}" sibTransId="{26F87DA0-C3EA-4309-9C95-315AF716D327}"/>
    <dgm:cxn modelId="{AB4BD2A7-88AB-435E-AAD5-2900B2BE5EBB}" type="presOf" srcId="{34CAA994-0A1D-4F8A-9F2A-A48B16797FFE}" destId="{D819EA7D-08FE-41E6-8B41-5B78ED00761E}" srcOrd="0" destOrd="0" presId="urn:microsoft.com/office/officeart/2018/2/layout/IconLabelList"/>
    <dgm:cxn modelId="{194D2EBC-42B2-40A7-8E47-A95A47639229}" srcId="{63779715-98D2-469E-AA71-B747EE6E03B8}" destId="{CB66B889-8F00-44B0-9DAD-705729980789}" srcOrd="1" destOrd="0" parTransId="{986211D4-FC38-4D3A-BC0B-A4F64E2610DE}" sibTransId="{7EF05097-194E-43B8-BC93-1B727C3E505C}"/>
    <dgm:cxn modelId="{924D2CC2-AECC-4783-973D-3F95DE0F2E44}" type="presOf" srcId="{01464A7B-883D-4A7B-AB02-15B5E084EF96}" destId="{9BEC2C9C-8009-4001-990A-D126F75072D7}" srcOrd="0" destOrd="0" presId="urn:microsoft.com/office/officeart/2018/2/layout/IconLabelList"/>
    <dgm:cxn modelId="{A5392EDA-DB9B-4319-ABC0-ED19531929EB}" srcId="{63779715-98D2-469E-AA71-B747EE6E03B8}" destId="{34CAA994-0A1D-4F8A-9F2A-A48B16797FFE}" srcOrd="0" destOrd="0" parTransId="{5868A37B-7FC0-4EE8-B51E-8448DBFBCA8F}" sibTransId="{534D94D4-BBF8-471F-9807-4955A6BDA570}"/>
    <dgm:cxn modelId="{710C6CE4-C793-4AE4-953C-D2143EDD3580}" srcId="{63779715-98D2-469E-AA71-B747EE6E03B8}" destId="{5B2E865F-5122-4674-8DEA-41B9AF6CD470}" srcOrd="2" destOrd="0" parTransId="{F3F8618E-207D-43B3-AFD7-4691E3CA9ACB}" sibTransId="{4AF326D6-F324-477E-A532-988DCF6BB135}"/>
    <dgm:cxn modelId="{26F20923-D71B-4552-915C-44A727BE2C57}" type="presParOf" srcId="{53876CDF-B6CE-46AD-B77D-21D7AA45A497}" destId="{418E3085-417E-433D-86B4-961EF917A163}" srcOrd="0" destOrd="0" presId="urn:microsoft.com/office/officeart/2018/2/layout/IconLabelList"/>
    <dgm:cxn modelId="{070E5546-6619-4328-B6EB-57B10B2535F6}" type="presParOf" srcId="{418E3085-417E-433D-86B4-961EF917A163}" destId="{344427DB-D4AA-4A10-B11B-74D41B1527FE}" srcOrd="0" destOrd="0" presId="urn:microsoft.com/office/officeart/2018/2/layout/IconLabelList"/>
    <dgm:cxn modelId="{A3A5C311-9540-4909-AB4E-7E0AB207FAB9}" type="presParOf" srcId="{418E3085-417E-433D-86B4-961EF917A163}" destId="{CFF75174-0B34-403A-A23C-9F0D4AD0AB86}" srcOrd="1" destOrd="0" presId="urn:microsoft.com/office/officeart/2018/2/layout/IconLabelList"/>
    <dgm:cxn modelId="{084F9136-0B26-4C8D-B988-0CD1BF7B4FCC}" type="presParOf" srcId="{418E3085-417E-433D-86B4-961EF917A163}" destId="{D819EA7D-08FE-41E6-8B41-5B78ED00761E}" srcOrd="2" destOrd="0" presId="urn:microsoft.com/office/officeart/2018/2/layout/IconLabelList"/>
    <dgm:cxn modelId="{416FE8F9-47DF-473A-9A27-12528453EE2D}" type="presParOf" srcId="{53876CDF-B6CE-46AD-B77D-21D7AA45A497}" destId="{2B0A9D44-49FF-4431-88B1-B8D05548DC59}" srcOrd="1" destOrd="0" presId="urn:microsoft.com/office/officeart/2018/2/layout/IconLabelList"/>
    <dgm:cxn modelId="{FADF9E07-7090-40D9-848D-73A0B747D40F}" type="presParOf" srcId="{53876CDF-B6CE-46AD-B77D-21D7AA45A497}" destId="{87834D66-F621-41AA-A735-80F5126CBCDC}" srcOrd="2" destOrd="0" presId="urn:microsoft.com/office/officeart/2018/2/layout/IconLabelList"/>
    <dgm:cxn modelId="{00FCDE3B-268F-4596-A62C-C114EC13188F}" type="presParOf" srcId="{87834D66-F621-41AA-A735-80F5126CBCDC}" destId="{FF8D794D-4865-4DC7-B40F-48B6EE1CF5F1}" srcOrd="0" destOrd="0" presId="urn:microsoft.com/office/officeart/2018/2/layout/IconLabelList"/>
    <dgm:cxn modelId="{77AC6E70-8202-49E1-87F6-384495B8A8E8}" type="presParOf" srcId="{87834D66-F621-41AA-A735-80F5126CBCDC}" destId="{314B7DB8-8E55-478C-AEC1-89E068D5066A}" srcOrd="1" destOrd="0" presId="urn:microsoft.com/office/officeart/2018/2/layout/IconLabelList"/>
    <dgm:cxn modelId="{F5AE4CDB-53B5-4D8C-A3DD-A819B9FCCFEE}" type="presParOf" srcId="{87834D66-F621-41AA-A735-80F5126CBCDC}" destId="{3A8F7FCF-F75B-4269-981A-7149D2C90119}" srcOrd="2" destOrd="0" presId="urn:microsoft.com/office/officeart/2018/2/layout/IconLabelList"/>
    <dgm:cxn modelId="{27E21C66-2107-4B89-899F-848E4A606B1C}" type="presParOf" srcId="{53876CDF-B6CE-46AD-B77D-21D7AA45A497}" destId="{E98F5BB2-B6AA-445C-828E-F00F22E45236}" srcOrd="3" destOrd="0" presId="urn:microsoft.com/office/officeart/2018/2/layout/IconLabelList"/>
    <dgm:cxn modelId="{5D6E3A15-943C-4150-92B8-8AC728112111}" type="presParOf" srcId="{53876CDF-B6CE-46AD-B77D-21D7AA45A497}" destId="{F7B6AE62-3E45-4D1A-95D9-0FA44FFA00B3}" srcOrd="4" destOrd="0" presId="urn:microsoft.com/office/officeart/2018/2/layout/IconLabelList"/>
    <dgm:cxn modelId="{632DA03C-A5D7-4788-BFA4-F34F8BA622ED}" type="presParOf" srcId="{F7B6AE62-3E45-4D1A-95D9-0FA44FFA00B3}" destId="{4634ED6B-37A2-4973-AAE7-8E8737C8FE24}" srcOrd="0" destOrd="0" presId="urn:microsoft.com/office/officeart/2018/2/layout/IconLabelList"/>
    <dgm:cxn modelId="{A1E4473B-5B15-4607-8EC2-ACBF1E90DC2E}" type="presParOf" srcId="{F7B6AE62-3E45-4D1A-95D9-0FA44FFA00B3}" destId="{401EE2A0-0815-4B03-A57C-4759417A32F0}" srcOrd="1" destOrd="0" presId="urn:microsoft.com/office/officeart/2018/2/layout/IconLabelList"/>
    <dgm:cxn modelId="{1B0DD6C7-B923-423D-B661-3D94758666A2}" type="presParOf" srcId="{F7B6AE62-3E45-4D1A-95D9-0FA44FFA00B3}" destId="{67ABD8C4-6780-40A5-9E6B-F70060BDB866}" srcOrd="2" destOrd="0" presId="urn:microsoft.com/office/officeart/2018/2/layout/IconLabelList"/>
    <dgm:cxn modelId="{0C38B5B4-EE74-4402-B1A2-A57AE9E2B0B1}" type="presParOf" srcId="{53876CDF-B6CE-46AD-B77D-21D7AA45A497}" destId="{C116124B-5506-464B-B285-6DDF417FF81D}" srcOrd="5" destOrd="0" presId="urn:microsoft.com/office/officeart/2018/2/layout/IconLabelList"/>
    <dgm:cxn modelId="{9FE199E5-802F-4AD6-A165-A0C64503E8DB}" type="presParOf" srcId="{53876CDF-B6CE-46AD-B77D-21D7AA45A497}" destId="{5F751453-2827-4E2A-ABE6-44FC8489E822}" srcOrd="6" destOrd="0" presId="urn:microsoft.com/office/officeart/2018/2/layout/IconLabelList"/>
    <dgm:cxn modelId="{12D85FB4-BCFC-4AF2-BC6C-C0BDF34BC9C9}" type="presParOf" srcId="{5F751453-2827-4E2A-ABE6-44FC8489E822}" destId="{0435B6B1-28AF-4991-868B-418E050337B0}" srcOrd="0" destOrd="0" presId="urn:microsoft.com/office/officeart/2018/2/layout/IconLabelList"/>
    <dgm:cxn modelId="{AFC7E726-8E06-4BD7-974D-F102E5469A1C}" type="presParOf" srcId="{5F751453-2827-4E2A-ABE6-44FC8489E822}" destId="{9D0C75FA-98E3-46D3-8F2D-85EE8DAC75BA}" srcOrd="1" destOrd="0" presId="urn:microsoft.com/office/officeart/2018/2/layout/IconLabelList"/>
    <dgm:cxn modelId="{6C797CF0-549C-443B-BF87-0270A1FEC8D6}" type="presParOf" srcId="{5F751453-2827-4E2A-ABE6-44FC8489E822}" destId="{9BEC2C9C-8009-4001-990A-D126F75072D7}" srcOrd="2" destOrd="0" presId="urn:microsoft.com/office/officeart/2018/2/layout/IconLabelList"/>
    <dgm:cxn modelId="{25C295CC-83CE-4E80-8C0C-29DAA0A23DF3}" type="presParOf" srcId="{53876CDF-B6CE-46AD-B77D-21D7AA45A497}" destId="{EA5310F6-0549-460C-A048-D0B540D9753F}" srcOrd="7" destOrd="0" presId="urn:microsoft.com/office/officeart/2018/2/layout/IconLabelList"/>
    <dgm:cxn modelId="{B6D74864-B336-4138-956F-0A497FE95CDE}" type="presParOf" srcId="{53876CDF-B6CE-46AD-B77D-21D7AA45A497}" destId="{F587BA84-D57E-4594-8D0B-AE858C468E00}" srcOrd="8" destOrd="0" presId="urn:microsoft.com/office/officeart/2018/2/layout/IconLabelList"/>
    <dgm:cxn modelId="{D658802C-2052-46B1-821C-3802A030AA17}" type="presParOf" srcId="{F587BA84-D57E-4594-8D0B-AE858C468E00}" destId="{D99FE0A2-2CB1-40D8-A14C-6033CDBFF6BD}" srcOrd="0" destOrd="0" presId="urn:microsoft.com/office/officeart/2018/2/layout/IconLabelList"/>
    <dgm:cxn modelId="{4DDCA899-F231-4B0D-BDF6-19E0B40F4A2E}" type="presParOf" srcId="{F587BA84-D57E-4594-8D0B-AE858C468E00}" destId="{45AE5ACF-4865-40B3-9215-EED78BB864AC}" srcOrd="1" destOrd="0" presId="urn:microsoft.com/office/officeart/2018/2/layout/IconLabelList"/>
    <dgm:cxn modelId="{B82B6072-7C2B-4F4B-B859-BD1A9B5E9F35}" type="presParOf" srcId="{F587BA84-D57E-4594-8D0B-AE858C468E00}" destId="{F031A71A-C540-43C4-85D4-C8B9360431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564CF-D0BB-4E01-8049-095D54F129D3}" type="doc">
      <dgm:prSet loTypeId="urn:microsoft.com/office/officeart/2005/8/layout/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F56407-75A1-44F6-A60C-408FA56ABF73}">
      <dgm:prSet custT="1"/>
      <dgm:spPr/>
      <dgm:t>
        <a:bodyPr/>
        <a:lstStyle/>
        <a:p>
          <a:r>
            <a:rPr lang="pl-PL" sz="2000" b="1" dirty="0"/>
            <a:t>SYSTEM BEZPIECZEŃSTWA INSTYTUCJI</a:t>
          </a:r>
          <a:endParaRPr lang="en-US" sz="2000" b="1" dirty="0"/>
        </a:p>
      </dgm:t>
    </dgm:pt>
    <dgm:pt modelId="{0D85855C-4091-4C31-A27C-DA5301C3BC8C}" type="parTrans" cxnId="{703323BF-7611-41EE-A22F-F7ACF48F6AC2}">
      <dgm:prSet/>
      <dgm:spPr/>
      <dgm:t>
        <a:bodyPr/>
        <a:lstStyle/>
        <a:p>
          <a:endParaRPr lang="en-US"/>
        </a:p>
      </dgm:t>
    </dgm:pt>
    <dgm:pt modelId="{D1011DFA-96FD-40CD-9FFA-D66881F42BB7}" type="sibTrans" cxnId="{703323BF-7611-41EE-A22F-F7ACF48F6AC2}">
      <dgm:prSet/>
      <dgm:spPr/>
      <dgm:t>
        <a:bodyPr/>
        <a:lstStyle/>
        <a:p>
          <a:endParaRPr lang="en-US"/>
        </a:p>
      </dgm:t>
    </dgm:pt>
    <dgm:pt modelId="{F1CFC410-EF9A-4813-9592-3AA27427D655}">
      <dgm:prSet/>
      <dgm:spPr/>
      <dgm:t>
        <a:bodyPr/>
        <a:lstStyle/>
        <a:p>
          <a:r>
            <a:rPr lang="pl-PL" dirty="0"/>
            <a:t>SYSTEM BEZPIECZEŃSTWA TELEINFORMATYCZNEGO INSTYTUCJI </a:t>
          </a:r>
          <a:endParaRPr lang="en-US" dirty="0"/>
        </a:p>
      </dgm:t>
    </dgm:pt>
    <dgm:pt modelId="{DB00DB83-BF10-4178-90A8-1CD8BA30A549}" type="parTrans" cxnId="{311BE6FB-3F54-449A-AF4D-E31E2E11901A}">
      <dgm:prSet/>
      <dgm:spPr/>
      <dgm:t>
        <a:bodyPr/>
        <a:lstStyle/>
        <a:p>
          <a:endParaRPr lang="en-US"/>
        </a:p>
      </dgm:t>
    </dgm:pt>
    <dgm:pt modelId="{2ECC9982-8863-455A-97B1-D07FE147793B}" type="sibTrans" cxnId="{311BE6FB-3F54-449A-AF4D-E31E2E11901A}">
      <dgm:prSet/>
      <dgm:spPr/>
      <dgm:t>
        <a:bodyPr/>
        <a:lstStyle/>
        <a:p>
          <a:endParaRPr lang="en-US"/>
        </a:p>
      </dgm:t>
    </dgm:pt>
    <dgm:pt modelId="{E5D63DCA-7CEE-4C86-9C9D-679F7F8D86F1}">
      <dgm:prSet/>
      <dgm:spPr/>
      <dgm:t>
        <a:bodyPr/>
        <a:lstStyle/>
        <a:p>
          <a:r>
            <a:rPr lang="pl-PL" dirty="0"/>
            <a:t>SYSTEM BEZPIECZEŃSTWA AUTONOMICZNEGO SYSTEMU TELEINFRMATYCZNEGO</a:t>
          </a:r>
          <a:endParaRPr lang="en-US" dirty="0"/>
        </a:p>
      </dgm:t>
    </dgm:pt>
    <dgm:pt modelId="{91E1508D-5E56-4564-A8D6-2C221B4E4791}" type="parTrans" cxnId="{F66CA41A-71C0-4AA0-8093-F290BAE88021}">
      <dgm:prSet/>
      <dgm:spPr/>
      <dgm:t>
        <a:bodyPr/>
        <a:lstStyle/>
        <a:p>
          <a:endParaRPr lang="en-US"/>
        </a:p>
      </dgm:t>
    </dgm:pt>
    <dgm:pt modelId="{51175FEB-A22D-46F1-BB69-E32B717FCF0E}" type="sibTrans" cxnId="{F66CA41A-71C0-4AA0-8093-F290BAE88021}">
      <dgm:prSet/>
      <dgm:spPr/>
      <dgm:t>
        <a:bodyPr/>
        <a:lstStyle/>
        <a:p>
          <a:endParaRPr lang="en-US"/>
        </a:p>
      </dgm:t>
    </dgm:pt>
    <dgm:pt modelId="{BF3A0DD6-90BE-42FF-BABB-8AD4B0B73FF3}">
      <dgm:prSet custT="1"/>
      <dgm:spPr/>
      <dgm:t>
        <a:bodyPr/>
        <a:lstStyle/>
        <a:p>
          <a:r>
            <a:rPr lang="pl-PL" sz="2000" b="1" dirty="0"/>
            <a:t>ARCHITEKTURA SYSTEMU BEZPIECZENSTWA</a:t>
          </a:r>
          <a:endParaRPr lang="en-US" sz="2000" b="1" dirty="0"/>
        </a:p>
      </dgm:t>
    </dgm:pt>
    <dgm:pt modelId="{437B8932-EA50-4CB3-8A00-2320D79375ED}" type="parTrans" cxnId="{6DDD9A1F-4C62-4481-974F-37C5DACFBE27}">
      <dgm:prSet/>
      <dgm:spPr/>
      <dgm:t>
        <a:bodyPr/>
        <a:lstStyle/>
        <a:p>
          <a:endParaRPr lang="en-US"/>
        </a:p>
      </dgm:t>
    </dgm:pt>
    <dgm:pt modelId="{02C01390-14C6-4868-AAA7-B42EEE3E5508}" type="sibTrans" cxnId="{6DDD9A1F-4C62-4481-974F-37C5DACFBE27}">
      <dgm:prSet/>
      <dgm:spPr/>
      <dgm:t>
        <a:bodyPr/>
        <a:lstStyle/>
        <a:p>
          <a:endParaRPr lang="en-US"/>
        </a:p>
      </dgm:t>
    </dgm:pt>
    <dgm:pt modelId="{FEB04EBD-A46F-4BD8-B5B5-06CF6B72C045}" type="pres">
      <dgm:prSet presAssocID="{7E0564CF-D0BB-4E01-8049-095D54F129D3}" presName="diagram" presStyleCnt="0">
        <dgm:presLayoutVars>
          <dgm:dir/>
          <dgm:resizeHandles val="exact"/>
        </dgm:presLayoutVars>
      </dgm:prSet>
      <dgm:spPr/>
    </dgm:pt>
    <dgm:pt modelId="{5FF6CF3C-CCE1-4CA0-ABC7-91DB1631647D}" type="pres">
      <dgm:prSet presAssocID="{5DF56407-75A1-44F6-A60C-408FA56ABF73}" presName="node" presStyleLbl="node1" presStyleIdx="0" presStyleCnt="4">
        <dgm:presLayoutVars>
          <dgm:bulletEnabled val="1"/>
        </dgm:presLayoutVars>
      </dgm:prSet>
      <dgm:spPr/>
    </dgm:pt>
    <dgm:pt modelId="{BFC0C3E6-DFAA-4186-AD31-8A5C667A9A5C}" type="pres">
      <dgm:prSet presAssocID="{D1011DFA-96FD-40CD-9FFA-D66881F42BB7}" presName="sibTrans" presStyleLbl="sibTrans2D1" presStyleIdx="0" presStyleCnt="3"/>
      <dgm:spPr/>
    </dgm:pt>
    <dgm:pt modelId="{C636661D-596F-45ED-BDD0-3742F5EC2492}" type="pres">
      <dgm:prSet presAssocID="{D1011DFA-96FD-40CD-9FFA-D66881F42BB7}" presName="connectorText" presStyleLbl="sibTrans2D1" presStyleIdx="0" presStyleCnt="3"/>
      <dgm:spPr/>
    </dgm:pt>
    <dgm:pt modelId="{9F1E08CD-B687-49D8-A9B9-8E91B70011BE}" type="pres">
      <dgm:prSet presAssocID="{F1CFC410-EF9A-4813-9592-3AA27427D655}" presName="node" presStyleLbl="node1" presStyleIdx="1" presStyleCnt="4">
        <dgm:presLayoutVars>
          <dgm:bulletEnabled val="1"/>
        </dgm:presLayoutVars>
      </dgm:prSet>
      <dgm:spPr/>
    </dgm:pt>
    <dgm:pt modelId="{47FAB9AC-EEC9-4CC0-8E54-74DBC6FB4538}" type="pres">
      <dgm:prSet presAssocID="{2ECC9982-8863-455A-97B1-D07FE147793B}" presName="sibTrans" presStyleLbl="sibTrans2D1" presStyleIdx="1" presStyleCnt="3"/>
      <dgm:spPr/>
    </dgm:pt>
    <dgm:pt modelId="{A2F1DCB0-7D08-422E-B63C-AA706C7D56E3}" type="pres">
      <dgm:prSet presAssocID="{2ECC9982-8863-455A-97B1-D07FE147793B}" presName="connectorText" presStyleLbl="sibTrans2D1" presStyleIdx="1" presStyleCnt="3"/>
      <dgm:spPr/>
    </dgm:pt>
    <dgm:pt modelId="{74C71D60-1F23-49B8-BC4E-E1A2E7E6281D}" type="pres">
      <dgm:prSet presAssocID="{E5D63DCA-7CEE-4C86-9C9D-679F7F8D86F1}" presName="node" presStyleLbl="node1" presStyleIdx="2" presStyleCnt="4">
        <dgm:presLayoutVars>
          <dgm:bulletEnabled val="1"/>
        </dgm:presLayoutVars>
      </dgm:prSet>
      <dgm:spPr/>
    </dgm:pt>
    <dgm:pt modelId="{1E111949-C450-442D-AA68-24C9079CCC8D}" type="pres">
      <dgm:prSet presAssocID="{51175FEB-A22D-46F1-BB69-E32B717FCF0E}" presName="sibTrans" presStyleLbl="sibTrans2D1" presStyleIdx="2" presStyleCnt="3" custLinFactX="-100000" custLinFactNeighborX="-125076" custLinFactNeighborY="-10111"/>
      <dgm:spPr/>
    </dgm:pt>
    <dgm:pt modelId="{DBACF8C8-D631-408B-9434-7B81E818CF55}" type="pres">
      <dgm:prSet presAssocID="{51175FEB-A22D-46F1-BB69-E32B717FCF0E}" presName="connectorText" presStyleLbl="sibTrans2D1" presStyleIdx="2" presStyleCnt="3"/>
      <dgm:spPr/>
    </dgm:pt>
    <dgm:pt modelId="{560AD193-8DFC-40A0-A626-9F3822ABD11D}" type="pres">
      <dgm:prSet presAssocID="{BF3A0DD6-90BE-42FF-BABB-8AD4B0B73FF3}" presName="node" presStyleLbl="node1" presStyleIdx="3" presStyleCnt="4">
        <dgm:presLayoutVars>
          <dgm:bulletEnabled val="1"/>
        </dgm:presLayoutVars>
      </dgm:prSet>
      <dgm:spPr/>
    </dgm:pt>
  </dgm:ptLst>
  <dgm:cxnLst>
    <dgm:cxn modelId="{92425810-569C-406E-B749-6986E59542F5}" type="presOf" srcId="{BF3A0DD6-90BE-42FF-BABB-8AD4B0B73FF3}" destId="{560AD193-8DFC-40A0-A626-9F3822ABD11D}" srcOrd="0" destOrd="0" presId="urn:microsoft.com/office/officeart/2005/8/layout/process5"/>
    <dgm:cxn modelId="{B0ECDE10-0451-49C0-BBB2-FB36A6488991}" type="presOf" srcId="{E5D63DCA-7CEE-4C86-9C9D-679F7F8D86F1}" destId="{74C71D60-1F23-49B8-BC4E-E1A2E7E6281D}" srcOrd="0" destOrd="0" presId="urn:microsoft.com/office/officeart/2005/8/layout/process5"/>
    <dgm:cxn modelId="{F66CA41A-71C0-4AA0-8093-F290BAE88021}" srcId="{7E0564CF-D0BB-4E01-8049-095D54F129D3}" destId="{E5D63DCA-7CEE-4C86-9C9D-679F7F8D86F1}" srcOrd="2" destOrd="0" parTransId="{91E1508D-5E56-4564-A8D6-2C221B4E4791}" sibTransId="{51175FEB-A22D-46F1-BB69-E32B717FCF0E}"/>
    <dgm:cxn modelId="{6DDD9A1F-4C62-4481-974F-37C5DACFBE27}" srcId="{7E0564CF-D0BB-4E01-8049-095D54F129D3}" destId="{BF3A0DD6-90BE-42FF-BABB-8AD4B0B73FF3}" srcOrd="3" destOrd="0" parTransId="{437B8932-EA50-4CB3-8A00-2320D79375ED}" sibTransId="{02C01390-14C6-4868-AAA7-B42EEE3E5508}"/>
    <dgm:cxn modelId="{24AC0A25-52CC-4FFC-9E4A-7153072DC3CD}" type="presOf" srcId="{D1011DFA-96FD-40CD-9FFA-D66881F42BB7}" destId="{C636661D-596F-45ED-BDD0-3742F5EC2492}" srcOrd="1" destOrd="0" presId="urn:microsoft.com/office/officeart/2005/8/layout/process5"/>
    <dgm:cxn modelId="{EAC19F3A-F9D3-41C2-83EF-3D109DF8932E}" type="presOf" srcId="{D1011DFA-96FD-40CD-9FFA-D66881F42BB7}" destId="{BFC0C3E6-DFAA-4186-AD31-8A5C667A9A5C}" srcOrd="0" destOrd="0" presId="urn:microsoft.com/office/officeart/2005/8/layout/process5"/>
    <dgm:cxn modelId="{1D949A3B-2AE2-4127-8EDC-6FD2FE69D789}" type="presOf" srcId="{2ECC9982-8863-455A-97B1-D07FE147793B}" destId="{A2F1DCB0-7D08-422E-B63C-AA706C7D56E3}" srcOrd="1" destOrd="0" presId="urn:microsoft.com/office/officeart/2005/8/layout/process5"/>
    <dgm:cxn modelId="{B17AA090-3540-4B2C-B699-59F6719F7AF2}" type="presOf" srcId="{51175FEB-A22D-46F1-BB69-E32B717FCF0E}" destId="{1E111949-C450-442D-AA68-24C9079CCC8D}" srcOrd="0" destOrd="0" presId="urn:microsoft.com/office/officeart/2005/8/layout/process5"/>
    <dgm:cxn modelId="{27CE5EA5-60DF-412E-89BC-00737BF44B89}" type="presOf" srcId="{F1CFC410-EF9A-4813-9592-3AA27427D655}" destId="{9F1E08CD-B687-49D8-A9B9-8E91B70011BE}" srcOrd="0" destOrd="0" presId="urn:microsoft.com/office/officeart/2005/8/layout/process5"/>
    <dgm:cxn modelId="{703323BF-7611-41EE-A22F-F7ACF48F6AC2}" srcId="{7E0564CF-D0BB-4E01-8049-095D54F129D3}" destId="{5DF56407-75A1-44F6-A60C-408FA56ABF73}" srcOrd="0" destOrd="0" parTransId="{0D85855C-4091-4C31-A27C-DA5301C3BC8C}" sibTransId="{D1011DFA-96FD-40CD-9FFA-D66881F42BB7}"/>
    <dgm:cxn modelId="{423F01C4-0BE6-47ED-97FD-47AD8C5D7509}" type="presOf" srcId="{7E0564CF-D0BB-4E01-8049-095D54F129D3}" destId="{FEB04EBD-A46F-4BD8-B5B5-06CF6B72C045}" srcOrd="0" destOrd="0" presId="urn:microsoft.com/office/officeart/2005/8/layout/process5"/>
    <dgm:cxn modelId="{F1B78CC7-8768-4353-8402-84FD9B113790}" type="presOf" srcId="{51175FEB-A22D-46F1-BB69-E32B717FCF0E}" destId="{DBACF8C8-D631-408B-9434-7B81E818CF55}" srcOrd="1" destOrd="0" presId="urn:microsoft.com/office/officeart/2005/8/layout/process5"/>
    <dgm:cxn modelId="{9FE291CA-8B14-400B-97BF-DA614FF604E0}" type="presOf" srcId="{2ECC9982-8863-455A-97B1-D07FE147793B}" destId="{47FAB9AC-EEC9-4CC0-8E54-74DBC6FB4538}" srcOrd="0" destOrd="0" presId="urn:microsoft.com/office/officeart/2005/8/layout/process5"/>
    <dgm:cxn modelId="{B980A0E8-EA27-4A98-8411-5B696D1D4854}" type="presOf" srcId="{5DF56407-75A1-44F6-A60C-408FA56ABF73}" destId="{5FF6CF3C-CCE1-4CA0-ABC7-91DB1631647D}" srcOrd="0" destOrd="0" presId="urn:microsoft.com/office/officeart/2005/8/layout/process5"/>
    <dgm:cxn modelId="{311BE6FB-3F54-449A-AF4D-E31E2E11901A}" srcId="{7E0564CF-D0BB-4E01-8049-095D54F129D3}" destId="{F1CFC410-EF9A-4813-9592-3AA27427D655}" srcOrd="1" destOrd="0" parTransId="{DB00DB83-BF10-4178-90A8-1CD8BA30A549}" sibTransId="{2ECC9982-8863-455A-97B1-D07FE147793B}"/>
    <dgm:cxn modelId="{A41C187B-F631-41F6-9599-41E65C323F8E}" type="presParOf" srcId="{FEB04EBD-A46F-4BD8-B5B5-06CF6B72C045}" destId="{5FF6CF3C-CCE1-4CA0-ABC7-91DB1631647D}" srcOrd="0" destOrd="0" presId="urn:microsoft.com/office/officeart/2005/8/layout/process5"/>
    <dgm:cxn modelId="{2E5BC126-9731-4E41-B878-B77FF5DE5E91}" type="presParOf" srcId="{FEB04EBD-A46F-4BD8-B5B5-06CF6B72C045}" destId="{BFC0C3E6-DFAA-4186-AD31-8A5C667A9A5C}" srcOrd="1" destOrd="0" presId="urn:microsoft.com/office/officeart/2005/8/layout/process5"/>
    <dgm:cxn modelId="{971286C3-24DB-4274-8294-3626A69909E9}" type="presParOf" srcId="{BFC0C3E6-DFAA-4186-AD31-8A5C667A9A5C}" destId="{C636661D-596F-45ED-BDD0-3742F5EC2492}" srcOrd="0" destOrd="0" presId="urn:microsoft.com/office/officeart/2005/8/layout/process5"/>
    <dgm:cxn modelId="{1E68D06C-2B9A-455E-9231-945983BB067A}" type="presParOf" srcId="{FEB04EBD-A46F-4BD8-B5B5-06CF6B72C045}" destId="{9F1E08CD-B687-49D8-A9B9-8E91B70011BE}" srcOrd="2" destOrd="0" presId="urn:microsoft.com/office/officeart/2005/8/layout/process5"/>
    <dgm:cxn modelId="{0631AFCA-D164-4013-9F79-8127E7FEC47F}" type="presParOf" srcId="{FEB04EBD-A46F-4BD8-B5B5-06CF6B72C045}" destId="{47FAB9AC-EEC9-4CC0-8E54-74DBC6FB4538}" srcOrd="3" destOrd="0" presId="urn:microsoft.com/office/officeart/2005/8/layout/process5"/>
    <dgm:cxn modelId="{E3CA0F4C-C61C-42F1-8FF6-C8CDB5F75261}" type="presParOf" srcId="{47FAB9AC-EEC9-4CC0-8E54-74DBC6FB4538}" destId="{A2F1DCB0-7D08-422E-B63C-AA706C7D56E3}" srcOrd="0" destOrd="0" presId="urn:microsoft.com/office/officeart/2005/8/layout/process5"/>
    <dgm:cxn modelId="{862F23CE-3DE5-42F6-9319-44060FE785D1}" type="presParOf" srcId="{FEB04EBD-A46F-4BD8-B5B5-06CF6B72C045}" destId="{74C71D60-1F23-49B8-BC4E-E1A2E7E6281D}" srcOrd="4" destOrd="0" presId="urn:microsoft.com/office/officeart/2005/8/layout/process5"/>
    <dgm:cxn modelId="{B92BF155-2DAC-4A7D-99AA-4AC6AC03B3C1}" type="presParOf" srcId="{FEB04EBD-A46F-4BD8-B5B5-06CF6B72C045}" destId="{1E111949-C450-442D-AA68-24C9079CCC8D}" srcOrd="5" destOrd="0" presId="urn:microsoft.com/office/officeart/2005/8/layout/process5"/>
    <dgm:cxn modelId="{EE2949A7-E366-4456-8838-CD6910FD9190}" type="presParOf" srcId="{1E111949-C450-442D-AA68-24C9079CCC8D}" destId="{DBACF8C8-D631-408B-9434-7B81E818CF55}" srcOrd="0" destOrd="0" presId="urn:microsoft.com/office/officeart/2005/8/layout/process5"/>
    <dgm:cxn modelId="{110B233D-2EF0-479A-A7BA-6FB69C628E61}" type="presParOf" srcId="{FEB04EBD-A46F-4BD8-B5B5-06CF6B72C045}" destId="{560AD193-8DFC-40A0-A626-9F3822ABD11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17100-28C0-4EB9-8069-694885A7D408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7D9C6412-38AC-4469-BD44-83DE5B37DF1B}">
      <dgm:prSet/>
      <dgm:spPr/>
      <dgm:t>
        <a:bodyPr/>
        <a:lstStyle/>
        <a:p>
          <a:r>
            <a:rPr lang="pl-PL"/>
            <a:t>1. System powinien być kompleksowy, to znaczy obejmować wszystkie poziomy modelu odniesienia. </a:t>
          </a:r>
          <a:endParaRPr lang="en-US"/>
        </a:p>
      </dgm:t>
    </dgm:pt>
    <dgm:pt modelId="{6993567F-1847-455C-A65A-8F95C2B010B8}" type="parTrans" cxnId="{4FF70EE5-6789-4A84-966A-C7C74CA3A593}">
      <dgm:prSet/>
      <dgm:spPr/>
      <dgm:t>
        <a:bodyPr/>
        <a:lstStyle/>
        <a:p>
          <a:endParaRPr lang="en-US"/>
        </a:p>
      </dgm:t>
    </dgm:pt>
    <dgm:pt modelId="{87C1914F-9BDC-463C-B915-0F1F2AE0E923}" type="sibTrans" cxnId="{4FF70EE5-6789-4A84-966A-C7C74CA3A593}">
      <dgm:prSet/>
      <dgm:spPr/>
      <dgm:t>
        <a:bodyPr/>
        <a:lstStyle/>
        <a:p>
          <a:endParaRPr lang="en-US"/>
        </a:p>
      </dgm:t>
    </dgm:pt>
    <dgm:pt modelId="{B47E69C6-D708-4BA2-9C8A-41F8266302E8}">
      <dgm:prSet/>
      <dgm:spPr/>
      <dgm:t>
        <a:bodyPr/>
        <a:lstStyle/>
        <a:p>
          <a:r>
            <a:rPr lang="pl-PL"/>
            <a:t>2. Należy uwzględnić  różnorodność charakteru procesów występujących w tej dziedzinie.</a:t>
          </a:r>
          <a:endParaRPr lang="en-US"/>
        </a:p>
      </dgm:t>
    </dgm:pt>
    <dgm:pt modelId="{B7FF0769-E117-469C-BA36-704048E3B4C0}" type="parTrans" cxnId="{733516E3-80E1-4ED9-B747-6A70A787C16C}">
      <dgm:prSet/>
      <dgm:spPr/>
      <dgm:t>
        <a:bodyPr/>
        <a:lstStyle/>
        <a:p>
          <a:endParaRPr lang="en-US"/>
        </a:p>
      </dgm:t>
    </dgm:pt>
    <dgm:pt modelId="{0CA94A14-8FCA-4FB8-942F-E838878027B4}" type="sibTrans" cxnId="{733516E3-80E1-4ED9-B747-6A70A787C16C}">
      <dgm:prSet/>
      <dgm:spPr/>
      <dgm:t>
        <a:bodyPr/>
        <a:lstStyle/>
        <a:p>
          <a:endParaRPr lang="en-US"/>
        </a:p>
      </dgm:t>
    </dgm:pt>
    <dgm:pt modelId="{E90FD6D1-BB51-416D-A0DB-CAB251EE23B0}">
      <dgm:prSet/>
      <dgm:spPr/>
      <dgm:t>
        <a:bodyPr/>
        <a:lstStyle/>
        <a:p>
          <a:r>
            <a:rPr lang="pl-PL"/>
            <a:t>3. W maksymalnym stopniu należy zapewnić komputerowe wsparcie procesów zarządzania systemem bezpieczeństwa. </a:t>
          </a:r>
          <a:endParaRPr lang="en-US"/>
        </a:p>
      </dgm:t>
    </dgm:pt>
    <dgm:pt modelId="{A0AA9622-B559-4555-B95E-101D597CE2DC}" type="parTrans" cxnId="{DAA8B00D-200F-4559-A46F-6ED8CE3DB6ED}">
      <dgm:prSet/>
      <dgm:spPr/>
      <dgm:t>
        <a:bodyPr/>
        <a:lstStyle/>
        <a:p>
          <a:endParaRPr lang="en-US"/>
        </a:p>
      </dgm:t>
    </dgm:pt>
    <dgm:pt modelId="{326CDC10-02A1-43BC-9F55-2FA89FFED058}" type="sibTrans" cxnId="{DAA8B00D-200F-4559-A46F-6ED8CE3DB6ED}">
      <dgm:prSet/>
      <dgm:spPr/>
      <dgm:t>
        <a:bodyPr/>
        <a:lstStyle/>
        <a:p>
          <a:endParaRPr lang="en-US"/>
        </a:p>
      </dgm:t>
    </dgm:pt>
    <dgm:pt modelId="{42771DD7-A2DE-4502-ABDB-D6206FCF1B1D}">
      <dgm:prSet/>
      <dgm:spPr/>
      <dgm:t>
        <a:bodyPr/>
        <a:lstStyle/>
        <a:p>
          <a:r>
            <a:rPr lang="pl-PL"/>
            <a:t>4. System bezpieczeństwa powinien mieć zdolność  przystosowania się do zmian zachodzących w systemach teleinformatycznych i ich otoczeniu oraz do zmian w środowisku zagrożeń.</a:t>
          </a:r>
          <a:endParaRPr lang="en-US"/>
        </a:p>
      </dgm:t>
    </dgm:pt>
    <dgm:pt modelId="{84C43F3A-67B4-4B0C-A659-DBD770CB3942}" type="parTrans" cxnId="{B637358D-5723-4C6C-81C0-C040F8916151}">
      <dgm:prSet/>
      <dgm:spPr/>
      <dgm:t>
        <a:bodyPr/>
        <a:lstStyle/>
        <a:p>
          <a:endParaRPr lang="en-US"/>
        </a:p>
      </dgm:t>
    </dgm:pt>
    <dgm:pt modelId="{16DECABD-3281-470E-B2D9-8AA4D308A462}" type="sibTrans" cxnId="{B637358D-5723-4C6C-81C0-C040F8916151}">
      <dgm:prSet/>
      <dgm:spPr/>
      <dgm:t>
        <a:bodyPr/>
        <a:lstStyle/>
        <a:p>
          <a:endParaRPr lang="en-US"/>
        </a:p>
      </dgm:t>
    </dgm:pt>
    <dgm:pt modelId="{D722C2F5-A75D-4256-B138-2CE8D97B3C6C}">
      <dgm:prSet/>
      <dgm:spPr/>
      <dgm:t>
        <a:bodyPr/>
        <a:lstStyle/>
        <a:p>
          <a:r>
            <a:rPr lang="pl-PL"/>
            <a:t>5. Należy zapewnić skalowalność i modularność, w tym możliwość wymiany modułów reprezentujących procesy.</a:t>
          </a:r>
          <a:endParaRPr lang="en-US"/>
        </a:p>
      </dgm:t>
    </dgm:pt>
    <dgm:pt modelId="{2327BB2A-AB56-47A2-9900-710AC4121BE6}" type="parTrans" cxnId="{3C907D14-BB8D-4EA3-A59F-4BE845E77616}">
      <dgm:prSet/>
      <dgm:spPr/>
      <dgm:t>
        <a:bodyPr/>
        <a:lstStyle/>
        <a:p>
          <a:endParaRPr lang="en-US"/>
        </a:p>
      </dgm:t>
    </dgm:pt>
    <dgm:pt modelId="{39559512-2B2F-46C2-9AA0-D00093B01E1E}" type="sibTrans" cxnId="{3C907D14-BB8D-4EA3-A59F-4BE845E77616}">
      <dgm:prSet/>
      <dgm:spPr/>
      <dgm:t>
        <a:bodyPr/>
        <a:lstStyle/>
        <a:p>
          <a:endParaRPr lang="en-US"/>
        </a:p>
      </dgm:t>
    </dgm:pt>
    <dgm:pt modelId="{F3DF3367-C863-4B5A-85CD-98C029573061}">
      <dgm:prSet/>
      <dgm:spPr/>
      <dgm:t>
        <a:bodyPr/>
        <a:lstStyle/>
        <a:p>
          <a:r>
            <a:rPr lang="pl-PL"/>
            <a:t>6. Należy zapewnić zgodność z normami międzynarodowymi dotyczącymi bezpieczeństwa teleinformatycznego.</a:t>
          </a:r>
          <a:endParaRPr lang="en-US"/>
        </a:p>
      </dgm:t>
    </dgm:pt>
    <dgm:pt modelId="{863FE93F-27C6-446D-85E5-AFE9576558B2}" type="parTrans" cxnId="{09BC25DE-3378-4744-9959-92B13E1482BE}">
      <dgm:prSet/>
      <dgm:spPr/>
      <dgm:t>
        <a:bodyPr/>
        <a:lstStyle/>
        <a:p>
          <a:endParaRPr lang="en-US"/>
        </a:p>
      </dgm:t>
    </dgm:pt>
    <dgm:pt modelId="{8722E506-A68C-49CC-9DF9-C183D7FA4C90}" type="sibTrans" cxnId="{09BC25DE-3378-4744-9959-92B13E1482BE}">
      <dgm:prSet/>
      <dgm:spPr/>
      <dgm:t>
        <a:bodyPr/>
        <a:lstStyle/>
        <a:p>
          <a:endParaRPr lang="en-US"/>
        </a:p>
      </dgm:t>
    </dgm:pt>
    <dgm:pt modelId="{A1379A35-F2BB-4390-9591-F7FEF8B7A1D0}" type="pres">
      <dgm:prSet presAssocID="{D8817100-28C0-4EB9-8069-694885A7D408}" presName="Name0" presStyleCnt="0">
        <dgm:presLayoutVars>
          <dgm:dir/>
          <dgm:resizeHandles val="exact"/>
        </dgm:presLayoutVars>
      </dgm:prSet>
      <dgm:spPr/>
    </dgm:pt>
    <dgm:pt modelId="{C1E581CB-49AD-4916-9E99-557DEF35F3EC}" type="pres">
      <dgm:prSet presAssocID="{7D9C6412-38AC-4469-BD44-83DE5B37DF1B}" presName="node" presStyleLbl="node1" presStyleIdx="0" presStyleCnt="6">
        <dgm:presLayoutVars>
          <dgm:bulletEnabled val="1"/>
        </dgm:presLayoutVars>
      </dgm:prSet>
      <dgm:spPr/>
    </dgm:pt>
    <dgm:pt modelId="{8D1E25F4-4E35-4041-A638-A12BA7BD9AC0}" type="pres">
      <dgm:prSet presAssocID="{87C1914F-9BDC-463C-B915-0F1F2AE0E923}" presName="sibTrans" presStyleLbl="sibTrans1D1" presStyleIdx="0" presStyleCnt="5"/>
      <dgm:spPr/>
    </dgm:pt>
    <dgm:pt modelId="{F67948CA-FF2E-4019-B9EF-D3F0D29E84DB}" type="pres">
      <dgm:prSet presAssocID="{87C1914F-9BDC-463C-B915-0F1F2AE0E923}" presName="connectorText" presStyleLbl="sibTrans1D1" presStyleIdx="0" presStyleCnt="5"/>
      <dgm:spPr/>
    </dgm:pt>
    <dgm:pt modelId="{C67C6538-433A-4CB7-B8C2-45669A4D6BC2}" type="pres">
      <dgm:prSet presAssocID="{B47E69C6-D708-4BA2-9C8A-41F8266302E8}" presName="node" presStyleLbl="node1" presStyleIdx="1" presStyleCnt="6">
        <dgm:presLayoutVars>
          <dgm:bulletEnabled val="1"/>
        </dgm:presLayoutVars>
      </dgm:prSet>
      <dgm:spPr/>
    </dgm:pt>
    <dgm:pt modelId="{28348423-E697-44C3-B043-CE69956ED0F6}" type="pres">
      <dgm:prSet presAssocID="{0CA94A14-8FCA-4FB8-942F-E838878027B4}" presName="sibTrans" presStyleLbl="sibTrans1D1" presStyleIdx="1" presStyleCnt="5"/>
      <dgm:spPr/>
    </dgm:pt>
    <dgm:pt modelId="{1745BFE5-E82D-46A5-86ED-914C0A694878}" type="pres">
      <dgm:prSet presAssocID="{0CA94A14-8FCA-4FB8-942F-E838878027B4}" presName="connectorText" presStyleLbl="sibTrans1D1" presStyleIdx="1" presStyleCnt="5"/>
      <dgm:spPr/>
    </dgm:pt>
    <dgm:pt modelId="{250936CB-D225-4DB9-AA34-9729F6F81407}" type="pres">
      <dgm:prSet presAssocID="{E90FD6D1-BB51-416D-A0DB-CAB251EE23B0}" presName="node" presStyleLbl="node1" presStyleIdx="2" presStyleCnt="6">
        <dgm:presLayoutVars>
          <dgm:bulletEnabled val="1"/>
        </dgm:presLayoutVars>
      </dgm:prSet>
      <dgm:spPr/>
    </dgm:pt>
    <dgm:pt modelId="{20342D37-150D-4988-9171-0615FF2FCA65}" type="pres">
      <dgm:prSet presAssocID="{326CDC10-02A1-43BC-9F55-2FA89FFED058}" presName="sibTrans" presStyleLbl="sibTrans1D1" presStyleIdx="2" presStyleCnt="5"/>
      <dgm:spPr/>
    </dgm:pt>
    <dgm:pt modelId="{FEFA2D11-A75C-4611-86C1-9F9910D16DF2}" type="pres">
      <dgm:prSet presAssocID="{326CDC10-02A1-43BC-9F55-2FA89FFED058}" presName="connectorText" presStyleLbl="sibTrans1D1" presStyleIdx="2" presStyleCnt="5"/>
      <dgm:spPr/>
    </dgm:pt>
    <dgm:pt modelId="{F25D5BA6-5A8D-4CF1-A921-8F84B5A7EA6D}" type="pres">
      <dgm:prSet presAssocID="{42771DD7-A2DE-4502-ABDB-D6206FCF1B1D}" presName="node" presStyleLbl="node1" presStyleIdx="3" presStyleCnt="6">
        <dgm:presLayoutVars>
          <dgm:bulletEnabled val="1"/>
        </dgm:presLayoutVars>
      </dgm:prSet>
      <dgm:spPr/>
    </dgm:pt>
    <dgm:pt modelId="{69D2738E-9716-49B5-9D38-021C1C1A8E4A}" type="pres">
      <dgm:prSet presAssocID="{16DECABD-3281-470E-B2D9-8AA4D308A462}" presName="sibTrans" presStyleLbl="sibTrans1D1" presStyleIdx="3" presStyleCnt="5"/>
      <dgm:spPr/>
    </dgm:pt>
    <dgm:pt modelId="{FB5FC9D7-FF8D-48D2-8978-89A8D6BD6787}" type="pres">
      <dgm:prSet presAssocID="{16DECABD-3281-470E-B2D9-8AA4D308A462}" presName="connectorText" presStyleLbl="sibTrans1D1" presStyleIdx="3" presStyleCnt="5"/>
      <dgm:spPr/>
    </dgm:pt>
    <dgm:pt modelId="{7B45D18D-7F98-4EE6-94F0-472DABE45DB8}" type="pres">
      <dgm:prSet presAssocID="{D722C2F5-A75D-4256-B138-2CE8D97B3C6C}" presName="node" presStyleLbl="node1" presStyleIdx="4" presStyleCnt="6">
        <dgm:presLayoutVars>
          <dgm:bulletEnabled val="1"/>
        </dgm:presLayoutVars>
      </dgm:prSet>
      <dgm:spPr/>
    </dgm:pt>
    <dgm:pt modelId="{F4F11EA2-2FEE-468D-8935-E367BD687C4A}" type="pres">
      <dgm:prSet presAssocID="{39559512-2B2F-46C2-9AA0-D00093B01E1E}" presName="sibTrans" presStyleLbl="sibTrans1D1" presStyleIdx="4" presStyleCnt="5"/>
      <dgm:spPr/>
    </dgm:pt>
    <dgm:pt modelId="{1D127595-E150-4829-A07B-B82F18C5CF0C}" type="pres">
      <dgm:prSet presAssocID="{39559512-2B2F-46C2-9AA0-D00093B01E1E}" presName="connectorText" presStyleLbl="sibTrans1D1" presStyleIdx="4" presStyleCnt="5"/>
      <dgm:spPr/>
    </dgm:pt>
    <dgm:pt modelId="{EEC50797-87C6-4DED-B0C6-BF39BDDCBE06}" type="pres">
      <dgm:prSet presAssocID="{F3DF3367-C863-4B5A-85CD-98C02957306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FA5C05-FF7D-44AA-A2BE-CBF053C8AAD1}" type="presOf" srcId="{F3DF3367-C863-4B5A-85CD-98C029573061}" destId="{EEC50797-87C6-4DED-B0C6-BF39BDDCBE06}" srcOrd="0" destOrd="0" presId="urn:microsoft.com/office/officeart/2016/7/layout/RepeatingBendingProcessNew"/>
    <dgm:cxn modelId="{DAA8B00D-200F-4559-A46F-6ED8CE3DB6ED}" srcId="{D8817100-28C0-4EB9-8069-694885A7D408}" destId="{E90FD6D1-BB51-416D-A0DB-CAB251EE23B0}" srcOrd="2" destOrd="0" parTransId="{A0AA9622-B559-4555-B95E-101D597CE2DC}" sibTransId="{326CDC10-02A1-43BC-9F55-2FA89FFED058}"/>
    <dgm:cxn modelId="{EA00B113-F7A8-46AF-9278-61C7A542AB9A}" type="presOf" srcId="{7D9C6412-38AC-4469-BD44-83DE5B37DF1B}" destId="{C1E581CB-49AD-4916-9E99-557DEF35F3EC}" srcOrd="0" destOrd="0" presId="urn:microsoft.com/office/officeart/2016/7/layout/RepeatingBendingProcessNew"/>
    <dgm:cxn modelId="{3C907D14-BB8D-4EA3-A59F-4BE845E77616}" srcId="{D8817100-28C0-4EB9-8069-694885A7D408}" destId="{D722C2F5-A75D-4256-B138-2CE8D97B3C6C}" srcOrd="4" destOrd="0" parTransId="{2327BB2A-AB56-47A2-9900-710AC4121BE6}" sibTransId="{39559512-2B2F-46C2-9AA0-D00093B01E1E}"/>
    <dgm:cxn modelId="{474BB244-CF4F-422F-A9AD-439126AEEA54}" type="presOf" srcId="{D722C2F5-A75D-4256-B138-2CE8D97B3C6C}" destId="{7B45D18D-7F98-4EE6-94F0-472DABE45DB8}" srcOrd="0" destOrd="0" presId="urn:microsoft.com/office/officeart/2016/7/layout/RepeatingBendingProcessNew"/>
    <dgm:cxn modelId="{D3E52D49-D133-4052-8C5E-224B2FB8AB08}" type="presOf" srcId="{326CDC10-02A1-43BC-9F55-2FA89FFED058}" destId="{FEFA2D11-A75C-4611-86C1-9F9910D16DF2}" srcOrd="1" destOrd="0" presId="urn:microsoft.com/office/officeart/2016/7/layout/RepeatingBendingProcessNew"/>
    <dgm:cxn modelId="{8B3E5449-5ACD-41E1-8CB0-2BD5F2868BA1}" type="presOf" srcId="{16DECABD-3281-470E-B2D9-8AA4D308A462}" destId="{69D2738E-9716-49B5-9D38-021C1C1A8E4A}" srcOrd="0" destOrd="0" presId="urn:microsoft.com/office/officeart/2016/7/layout/RepeatingBendingProcessNew"/>
    <dgm:cxn modelId="{C2B2816E-5AA3-4732-B2E3-06DE0BE98BFC}" type="presOf" srcId="{87C1914F-9BDC-463C-B915-0F1F2AE0E923}" destId="{F67948CA-FF2E-4019-B9EF-D3F0D29E84DB}" srcOrd="1" destOrd="0" presId="urn:microsoft.com/office/officeart/2016/7/layout/RepeatingBendingProcessNew"/>
    <dgm:cxn modelId="{69970850-80EF-464B-9417-697E4DB5D53E}" type="presOf" srcId="{16DECABD-3281-470E-B2D9-8AA4D308A462}" destId="{FB5FC9D7-FF8D-48D2-8978-89A8D6BD6787}" srcOrd="1" destOrd="0" presId="urn:microsoft.com/office/officeart/2016/7/layout/RepeatingBendingProcessNew"/>
    <dgm:cxn modelId="{A683AC73-4C10-4390-80C3-94C4142FCABC}" type="presOf" srcId="{E90FD6D1-BB51-416D-A0DB-CAB251EE23B0}" destId="{250936CB-D225-4DB9-AA34-9729F6F81407}" srcOrd="0" destOrd="0" presId="urn:microsoft.com/office/officeart/2016/7/layout/RepeatingBendingProcessNew"/>
    <dgm:cxn modelId="{B8D8CF7C-BCF2-4C06-8E8C-69A365D087B7}" type="presOf" srcId="{D8817100-28C0-4EB9-8069-694885A7D408}" destId="{A1379A35-F2BB-4390-9591-F7FEF8B7A1D0}" srcOrd="0" destOrd="0" presId="urn:microsoft.com/office/officeart/2016/7/layout/RepeatingBendingProcessNew"/>
    <dgm:cxn modelId="{335D7583-BF90-492E-8EE1-DA80092F08D2}" type="presOf" srcId="{39559512-2B2F-46C2-9AA0-D00093B01E1E}" destId="{1D127595-E150-4829-A07B-B82F18C5CF0C}" srcOrd="1" destOrd="0" presId="urn:microsoft.com/office/officeart/2016/7/layout/RepeatingBendingProcessNew"/>
    <dgm:cxn modelId="{B637358D-5723-4C6C-81C0-C040F8916151}" srcId="{D8817100-28C0-4EB9-8069-694885A7D408}" destId="{42771DD7-A2DE-4502-ABDB-D6206FCF1B1D}" srcOrd="3" destOrd="0" parTransId="{84C43F3A-67B4-4B0C-A659-DBD770CB3942}" sibTransId="{16DECABD-3281-470E-B2D9-8AA4D308A462}"/>
    <dgm:cxn modelId="{5737BF8D-FCEC-4639-ACBE-BC7E6A7B879D}" type="presOf" srcId="{87C1914F-9BDC-463C-B915-0F1F2AE0E923}" destId="{8D1E25F4-4E35-4041-A638-A12BA7BD9AC0}" srcOrd="0" destOrd="0" presId="urn:microsoft.com/office/officeart/2016/7/layout/RepeatingBendingProcessNew"/>
    <dgm:cxn modelId="{4241B492-3423-47A0-893C-065AD5BC623D}" type="presOf" srcId="{39559512-2B2F-46C2-9AA0-D00093B01E1E}" destId="{F4F11EA2-2FEE-468D-8935-E367BD687C4A}" srcOrd="0" destOrd="0" presId="urn:microsoft.com/office/officeart/2016/7/layout/RepeatingBendingProcessNew"/>
    <dgm:cxn modelId="{D291F4C6-0248-4616-87C9-35E7D7B95476}" type="presOf" srcId="{326CDC10-02A1-43BC-9F55-2FA89FFED058}" destId="{20342D37-150D-4988-9171-0615FF2FCA65}" srcOrd="0" destOrd="0" presId="urn:microsoft.com/office/officeart/2016/7/layout/RepeatingBendingProcessNew"/>
    <dgm:cxn modelId="{712124CF-E04F-4282-A818-EACD6762C2A2}" type="presOf" srcId="{0CA94A14-8FCA-4FB8-942F-E838878027B4}" destId="{28348423-E697-44C3-B043-CE69956ED0F6}" srcOrd="0" destOrd="0" presId="urn:microsoft.com/office/officeart/2016/7/layout/RepeatingBendingProcessNew"/>
    <dgm:cxn modelId="{D2A56CD5-2BBB-4FE4-8373-6832D91FB67F}" type="presOf" srcId="{0CA94A14-8FCA-4FB8-942F-E838878027B4}" destId="{1745BFE5-E82D-46A5-86ED-914C0A694878}" srcOrd="1" destOrd="0" presId="urn:microsoft.com/office/officeart/2016/7/layout/RepeatingBendingProcessNew"/>
    <dgm:cxn modelId="{355D4FD6-A96C-461F-9300-971D1743A887}" type="presOf" srcId="{42771DD7-A2DE-4502-ABDB-D6206FCF1B1D}" destId="{F25D5BA6-5A8D-4CF1-A921-8F84B5A7EA6D}" srcOrd="0" destOrd="0" presId="urn:microsoft.com/office/officeart/2016/7/layout/RepeatingBendingProcessNew"/>
    <dgm:cxn modelId="{09BC25DE-3378-4744-9959-92B13E1482BE}" srcId="{D8817100-28C0-4EB9-8069-694885A7D408}" destId="{F3DF3367-C863-4B5A-85CD-98C029573061}" srcOrd="5" destOrd="0" parTransId="{863FE93F-27C6-446D-85E5-AFE9576558B2}" sibTransId="{8722E506-A68C-49CC-9DF9-C183D7FA4C90}"/>
    <dgm:cxn modelId="{733516E3-80E1-4ED9-B747-6A70A787C16C}" srcId="{D8817100-28C0-4EB9-8069-694885A7D408}" destId="{B47E69C6-D708-4BA2-9C8A-41F8266302E8}" srcOrd="1" destOrd="0" parTransId="{B7FF0769-E117-469C-BA36-704048E3B4C0}" sibTransId="{0CA94A14-8FCA-4FB8-942F-E838878027B4}"/>
    <dgm:cxn modelId="{4FF70EE5-6789-4A84-966A-C7C74CA3A593}" srcId="{D8817100-28C0-4EB9-8069-694885A7D408}" destId="{7D9C6412-38AC-4469-BD44-83DE5B37DF1B}" srcOrd="0" destOrd="0" parTransId="{6993567F-1847-455C-A65A-8F95C2B010B8}" sibTransId="{87C1914F-9BDC-463C-B915-0F1F2AE0E923}"/>
    <dgm:cxn modelId="{D4BDE0F4-DCCD-40EC-BB9F-3494ED927F37}" type="presOf" srcId="{B47E69C6-D708-4BA2-9C8A-41F8266302E8}" destId="{C67C6538-433A-4CB7-B8C2-45669A4D6BC2}" srcOrd="0" destOrd="0" presId="urn:microsoft.com/office/officeart/2016/7/layout/RepeatingBendingProcessNew"/>
    <dgm:cxn modelId="{A4F4DB7D-7D48-4460-B68F-C81C63689F0A}" type="presParOf" srcId="{A1379A35-F2BB-4390-9591-F7FEF8B7A1D0}" destId="{C1E581CB-49AD-4916-9E99-557DEF35F3EC}" srcOrd="0" destOrd="0" presId="urn:microsoft.com/office/officeart/2016/7/layout/RepeatingBendingProcessNew"/>
    <dgm:cxn modelId="{FA7CA68B-245D-4C26-B146-6A10F24E7E90}" type="presParOf" srcId="{A1379A35-F2BB-4390-9591-F7FEF8B7A1D0}" destId="{8D1E25F4-4E35-4041-A638-A12BA7BD9AC0}" srcOrd="1" destOrd="0" presId="urn:microsoft.com/office/officeart/2016/7/layout/RepeatingBendingProcessNew"/>
    <dgm:cxn modelId="{4D3A429E-9B26-4C1F-8203-825CE1F8E461}" type="presParOf" srcId="{8D1E25F4-4E35-4041-A638-A12BA7BD9AC0}" destId="{F67948CA-FF2E-4019-B9EF-D3F0D29E84DB}" srcOrd="0" destOrd="0" presId="urn:microsoft.com/office/officeart/2016/7/layout/RepeatingBendingProcessNew"/>
    <dgm:cxn modelId="{6D34F717-5F72-43B9-9716-7382AA1CA316}" type="presParOf" srcId="{A1379A35-F2BB-4390-9591-F7FEF8B7A1D0}" destId="{C67C6538-433A-4CB7-B8C2-45669A4D6BC2}" srcOrd="2" destOrd="0" presId="urn:microsoft.com/office/officeart/2016/7/layout/RepeatingBendingProcessNew"/>
    <dgm:cxn modelId="{EBBD9AF7-FE58-45A9-A958-3EB4F1A77472}" type="presParOf" srcId="{A1379A35-F2BB-4390-9591-F7FEF8B7A1D0}" destId="{28348423-E697-44C3-B043-CE69956ED0F6}" srcOrd="3" destOrd="0" presId="urn:microsoft.com/office/officeart/2016/7/layout/RepeatingBendingProcessNew"/>
    <dgm:cxn modelId="{6EFE4CDD-8C32-4E3C-A0DC-FE159EBEA7C6}" type="presParOf" srcId="{28348423-E697-44C3-B043-CE69956ED0F6}" destId="{1745BFE5-E82D-46A5-86ED-914C0A694878}" srcOrd="0" destOrd="0" presId="urn:microsoft.com/office/officeart/2016/7/layout/RepeatingBendingProcessNew"/>
    <dgm:cxn modelId="{EF5E68C3-832F-447C-88A6-414DF322A6BF}" type="presParOf" srcId="{A1379A35-F2BB-4390-9591-F7FEF8B7A1D0}" destId="{250936CB-D225-4DB9-AA34-9729F6F81407}" srcOrd="4" destOrd="0" presId="urn:microsoft.com/office/officeart/2016/7/layout/RepeatingBendingProcessNew"/>
    <dgm:cxn modelId="{937039A2-A1B8-401C-853A-C135691D66EE}" type="presParOf" srcId="{A1379A35-F2BB-4390-9591-F7FEF8B7A1D0}" destId="{20342D37-150D-4988-9171-0615FF2FCA65}" srcOrd="5" destOrd="0" presId="urn:microsoft.com/office/officeart/2016/7/layout/RepeatingBendingProcessNew"/>
    <dgm:cxn modelId="{EC9AD097-AE2E-4F5D-B2FB-3E5F7C312339}" type="presParOf" srcId="{20342D37-150D-4988-9171-0615FF2FCA65}" destId="{FEFA2D11-A75C-4611-86C1-9F9910D16DF2}" srcOrd="0" destOrd="0" presId="urn:microsoft.com/office/officeart/2016/7/layout/RepeatingBendingProcessNew"/>
    <dgm:cxn modelId="{957FEAE5-3391-4185-AF70-69A0EC8E3996}" type="presParOf" srcId="{A1379A35-F2BB-4390-9591-F7FEF8B7A1D0}" destId="{F25D5BA6-5A8D-4CF1-A921-8F84B5A7EA6D}" srcOrd="6" destOrd="0" presId="urn:microsoft.com/office/officeart/2016/7/layout/RepeatingBendingProcessNew"/>
    <dgm:cxn modelId="{DBC380CF-3614-4CEF-8FE2-2262FFCB55FA}" type="presParOf" srcId="{A1379A35-F2BB-4390-9591-F7FEF8B7A1D0}" destId="{69D2738E-9716-49B5-9D38-021C1C1A8E4A}" srcOrd="7" destOrd="0" presId="urn:microsoft.com/office/officeart/2016/7/layout/RepeatingBendingProcessNew"/>
    <dgm:cxn modelId="{60CA98DB-A6CE-43F5-98A0-3C19DBB9FE5C}" type="presParOf" srcId="{69D2738E-9716-49B5-9D38-021C1C1A8E4A}" destId="{FB5FC9D7-FF8D-48D2-8978-89A8D6BD6787}" srcOrd="0" destOrd="0" presId="urn:microsoft.com/office/officeart/2016/7/layout/RepeatingBendingProcessNew"/>
    <dgm:cxn modelId="{83764597-A15A-44A7-BD43-01269F5EC306}" type="presParOf" srcId="{A1379A35-F2BB-4390-9591-F7FEF8B7A1D0}" destId="{7B45D18D-7F98-4EE6-94F0-472DABE45DB8}" srcOrd="8" destOrd="0" presId="urn:microsoft.com/office/officeart/2016/7/layout/RepeatingBendingProcessNew"/>
    <dgm:cxn modelId="{743666B8-D6F8-4708-982D-4C221C38B93F}" type="presParOf" srcId="{A1379A35-F2BB-4390-9591-F7FEF8B7A1D0}" destId="{F4F11EA2-2FEE-468D-8935-E367BD687C4A}" srcOrd="9" destOrd="0" presId="urn:microsoft.com/office/officeart/2016/7/layout/RepeatingBendingProcessNew"/>
    <dgm:cxn modelId="{329C8A7C-D463-4185-8906-A074F94661D0}" type="presParOf" srcId="{F4F11EA2-2FEE-468D-8935-E367BD687C4A}" destId="{1D127595-E150-4829-A07B-B82F18C5CF0C}" srcOrd="0" destOrd="0" presId="urn:microsoft.com/office/officeart/2016/7/layout/RepeatingBendingProcessNew"/>
    <dgm:cxn modelId="{B2C9C918-1B31-4583-9BD9-B1E2C06C798B}" type="presParOf" srcId="{A1379A35-F2BB-4390-9591-F7FEF8B7A1D0}" destId="{EEC50797-87C6-4DED-B0C6-BF39BDDCBE0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B46734-8840-4335-9698-63EFA7ADCA7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8EB25FA-0940-4647-AA9E-684C2D196D15}">
      <dgm:prSet/>
      <dgm:spPr/>
      <dgm:t>
        <a:bodyPr/>
        <a:lstStyle/>
        <a:p>
          <a:r>
            <a:rPr lang="pl-PL"/>
            <a:t>PROJEKT I PLANOWANIE</a:t>
          </a:r>
          <a:endParaRPr lang="en-US"/>
        </a:p>
      </dgm:t>
    </dgm:pt>
    <dgm:pt modelId="{207DD301-7A5F-4B56-9E3D-4FB1B3625B2C}" type="parTrans" cxnId="{D3091AE6-3161-413E-AFEF-5A46C06F227B}">
      <dgm:prSet/>
      <dgm:spPr/>
      <dgm:t>
        <a:bodyPr/>
        <a:lstStyle/>
        <a:p>
          <a:endParaRPr lang="en-US"/>
        </a:p>
      </dgm:t>
    </dgm:pt>
    <dgm:pt modelId="{F2EAF422-E1BB-4AF9-B8D7-95D98AB8FB6D}" type="sibTrans" cxnId="{D3091AE6-3161-413E-AFEF-5A46C06F227B}">
      <dgm:prSet/>
      <dgm:spPr/>
      <dgm:t>
        <a:bodyPr/>
        <a:lstStyle/>
        <a:p>
          <a:endParaRPr lang="en-US"/>
        </a:p>
      </dgm:t>
    </dgm:pt>
    <dgm:pt modelId="{976DF511-428C-4186-8551-9B76486397D2}">
      <dgm:prSet/>
      <dgm:spPr/>
      <dgm:t>
        <a:bodyPr/>
        <a:lstStyle/>
        <a:p>
          <a:r>
            <a:rPr lang="pl-PL"/>
            <a:t>WERYFIKACJA, WALIDACJA I WDROŻENIE PROJEKU</a:t>
          </a:r>
          <a:endParaRPr lang="en-US"/>
        </a:p>
      </dgm:t>
    </dgm:pt>
    <dgm:pt modelId="{A0B2F573-1FB1-4C15-B9E5-C5911A34CB47}" type="parTrans" cxnId="{F421E681-CAB6-4654-8939-4A75462FC761}">
      <dgm:prSet/>
      <dgm:spPr/>
      <dgm:t>
        <a:bodyPr/>
        <a:lstStyle/>
        <a:p>
          <a:endParaRPr lang="en-US"/>
        </a:p>
      </dgm:t>
    </dgm:pt>
    <dgm:pt modelId="{83E86162-0793-4349-9E2F-0E865D7AA72B}" type="sibTrans" cxnId="{F421E681-CAB6-4654-8939-4A75462FC761}">
      <dgm:prSet/>
      <dgm:spPr/>
      <dgm:t>
        <a:bodyPr/>
        <a:lstStyle/>
        <a:p>
          <a:endParaRPr lang="en-US"/>
        </a:p>
      </dgm:t>
    </dgm:pt>
    <dgm:pt modelId="{D296CE8A-AA2D-40B3-855B-650AAA94E016}">
      <dgm:prSet/>
      <dgm:spPr/>
      <dgm:t>
        <a:bodyPr/>
        <a:lstStyle/>
        <a:p>
          <a:r>
            <a:rPr lang="pl-PL"/>
            <a:t>BEZPIECZNA EKSLOATACJA </a:t>
          </a:r>
          <a:endParaRPr lang="en-US"/>
        </a:p>
      </dgm:t>
    </dgm:pt>
    <dgm:pt modelId="{D7C68125-A559-4679-824B-C0130C606173}" type="parTrans" cxnId="{5374DC09-1A33-4ABD-ADCB-7B88EE41D696}">
      <dgm:prSet/>
      <dgm:spPr/>
      <dgm:t>
        <a:bodyPr/>
        <a:lstStyle/>
        <a:p>
          <a:endParaRPr lang="en-US"/>
        </a:p>
      </dgm:t>
    </dgm:pt>
    <dgm:pt modelId="{D6672C64-0E1C-459C-8F79-71CEB99DD18D}" type="sibTrans" cxnId="{5374DC09-1A33-4ABD-ADCB-7B88EE41D696}">
      <dgm:prSet/>
      <dgm:spPr/>
      <dgm:t>
        <a:bodyPr/>
        <a:lstStyle/>
        <a:p>
          <a:endParaRPr lang="en-US"/>
        </a:p>
      </dgm:t>
    </dgm:pt>
    <dgm:pt modelId="{177A7354-A80D-4252-B907-3A7CE7EBCB51}" type="pres">
      <dgm:prSet presAssocID="{BDB46734-8840-4335-9698-63EFA7ADCA72}" presName="root" presStyleCnt="0">
        <dgm:presLayoutVars>
          <dgm:dir/>
          <dgm:resizeHandles val="exact"/>
        </dgm:presLayoutVars>
      </dgm:prSet>
      <dgm:spPr/>
    </dgm:pt>
    <dgm:pt modelId="{0A1A5756-3003-44F6-A349-5C7D62BA25C6}" type="pres">
      <dgm:prSet presAssocID="{E8EB25FA-0940-4647-AA9E-684C2D196D15}" presName="compNode" presStyleCnt="0"/>
      <dgm:spPr/>
    </dgm:pt>
    <dgm:pt modelId="{A5EA480D-0BC7-4B55-A7DB-6871AC29F306}" type="pres">
      <dgm:prSet presAssocID="{E8EB25FA-0940-4647-AA9E-684C2D196D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A8DB649-E69E-4CF2-9051-DCC1AEC81D3F}" type="pres">
      <dgm:prSet presAssocID="{E8EB25FA-0940-4647-AA9E-684C2D196D15}" presName="spaceRect" presStyleCnt="0"/>
      <dgm:spPr/>
    </dgm:pt>
    <dgm:pt modelId="{0F67969B-FD94-4B88-8FF2-850D4B688926}" type="pres">
      <dgm:prSet presAssocID="{E8EB25FA-0940-4647-AA9E-684C2D196D15}" presName="textRect" presStyleLbl="revTx" presStyleIdx="0" presStyleCnt="3">
        <dgm:presLayoutVars>
          <dgm:chMax val="1"/>
          <dgm:chPref val="1"/>
        </dgm:presLayoutVars>
      </dgm:prSet>
      <dgm:spPr/>
    </dgm:pt>
    <dgm:pt modelId="{6FEB4531-3E42-4628-9F08-ED6AE42CF7BF}" type="pres">
      <dgm:prSet presAssocID="{F2EAF422-E1BB-4AF9-B8D7-95D98AB8FB6D}" presName="sibTrans" presStyleCnt="0"/>
      <dgm:spPr/>
    </dgm:pt>
    <dgm:pt modelId="{9138D870-9FF7-4B97-8D27-A3459124874E}" type="pres">
      <dgm:prSet presAssocID="{976DF511-428C-4186-8551-9B76486397D2}" presName="compNode" presStyleCnt="0"/>
      <dgm:spPr/>
    </dgm:pt>
    <dgm:pt modelId="{AADE6C1B-C3C0-42DB-B654-7459D274EFEB}" type="pres">
      <dgm:prSet presAssocID="{976DF511-428C-4186-8551-9B76486397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1DC2A5E-FAE0-44E7-9DCE-1F2F492DD490}" type="pres">
      <dgm:prSet presAssocID="{976DF511-428C-4186-8551-9B76486397D2}" presName="spaceRect" presStyleCnt="0"/>
      <dgm:spPr/>
    </dgm:pt>
    <dgm:pt modelId="{3ED5829E-0222-4E7F-AC9B-E41EED996392}" type="pres">
      <dgm:prSet presAssocID="{976DF511-428C-4186-8551-9B76486397D2}" presName="textRect" presStyleLbl="revTx" presStyleIdx="1" presStyleCnt="3">
        <dgm:presLayoutVars>
          <dgm:chMax val="1"/>
          <dgm:chPref val="1"/>
        </dgm:presLayoutVars>
      </dgm:prSet>
      <dgm:spPr/>
    </dgm:pt>
    <dgm:pt modelId="{0221AE58-7150-410F-B5B5-1BEBB5202A24}" type="pres">
      <dgm:prSet presAssocID="{83E86162-0793-4349-9E2F-0E865D7AA72B}" presName="sibTrans" presStyleCnt="0"/>
      <dgm:spPr/>
    </dgm:pt>
    <dgm:pt modelId="{0FAD496B-766E-4431-9EC4-72BE21E150BF}" type="pres">
      <dgm:prSet presAssocID="{D296CE8A-AA2D-40B3-855B-650AAA94E016}" presName="compNode" presStyleCnt="0"/>
      <dgm:spPr/>
    </dgm:pt>
    <dgm:pt modelId="{4FB3F02D-C6E1-4BF2-9C20-77AA563B7BEB}" type="pres">
      <dgm:prSet presAssocID="{D296CE8A-AA2D-40B3-855B-650AAA94E0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jacket"/>
        </a:ext>
      </dgm:extLst>
    </dgm:pt>
    <dgm:pt modelId="{742992CC-717B-4F7B-8B77-DECC2AD23A8C}" type="pres">
      <dgm:prSet presAssocID="{D296CE8A-AA2D-40B3-855B-650AAA94E016}" presName="spaceRect" presStyleCnt="0"/>
      <dgm:spPr/>
    </dgm:pt>
    <dgm:pt modelId="{4D8C1F20-767E-41A6-A176-D5F22D85AE36}" type="pres">
      <dgm:prSet presAssocID="{D296CE8A-AA2D-40B3-855B-650AAA94E0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374DC09-1A33-4ABD-ADCB-7B88EE41D696}" srcId="{BDB46734-8840-4335-9698-63EFA7ADCA72}" destId="{D296CE8A-AA2D-40B3-855B-650AAA94E016}" srcOrd="2" destOrd="0" parTransId="{D7C68125-A559-4679-824B-C0130C606173}" sibTransId="{D6672C64-0E1C-459C-8F79-71CEB99DD18D}"/>
    <dgm:cxn modelId="{F421E681-CAB6-4654-8939-4A75462FC761}" srcId="{BDB46734-8840-4335-9698-63EFA7ADCA72}" destId="{976DF511-428C-4186-8551-9B76486397D2}" srcOrd="1" destOrd="0" parTransId="{A0B2F573-1FB1-4C15-B9E5-C5911A34CB47}" sibTransId="{83E86162-0793-4349-9E2F-0E865D7AA72B}"/>
    <dgm:cxn modelId="{E5B05BA3-6053-4484-B1A5-3AD1BB780CCB}" type="presOf" srcId="{BDB46734-8840-4335-9698-63EFA7ADCA72}" destId="{177A7354-A80D-4252-B907-3A7CE7EBCB51}" srcOrd="0" destOrd="0" presId="urn:microsoft.com/office/officeart/2018/2/layout/IconLabelList"/>
    <dgm:cxn modelId="{2113E2A7-EF1C-42B9-B7B1-B6CCB52BED96}" type="presOf" srcId="{976DF511-428C-4186-8551-9B76486397D2}" destId="{3ED5829E-0222-4E7F-AC9B-E41EED996392}" srcOrd="0" destOrd="0" presId="urn:microsoft.com/office/officeart/2018/2/layout/IconLabelList"/>
    <dgm:cxn modelId="{1A57DDD6-D664-4BE8-9124-9666E973B5D1}" type="presOf" srcId="{E8EB25FA-0940-4647-AA9E-684C2D196D15}" destId="{0F67969B-FD94-4B88-8FF2-850D4B688926}" srcOrd="0" destOrd="0" presId="urn:microsoft.com/office/officeart/2018/2/layout/IconLabelList"/>
    <dgm:cxn modelId="{1EA46BD9-FCF6-4480-A424-E67B793C05E7}" type="presOf" srcId="{D296CE8A-AA2D-40B3-855B-650AAA94E016}" destId="{4D8C1F20-767E-41A6-A176-D5F22D85AE36}" srcOrd="0" destOrd="0" presId="urn:microsoft.com/office/officeart/2018/2/layout/IconLabelList"/>
    <dgm:cxn modelId="{D3091AE6-3161-413E-AFEF-5A46C06F227B}" srcId="{BDB46734-8840-4335-9698-63EFA7ADCA72}" destId="{E8EB25FA-0940-4647-AA9E-684C2D196D15}" srcOrd="0" destOrd="0" parTransId="{207DD301-7A5F-4B56-9E3D-4FB1B3625B2C}" sibTransId="{F2EAF422-E1BB-4AF9-B8D7-95D98AB8FB6D}"/>
    <dgm:cxn modelId="{D356E3CA-BC61-4169-9861-E9C24A36B59E}" type="presParOf" srcId="{177A7354-A80D-4252-B907-3A7CE7EBCB51}" destId="{0A1A5756-3003-44F6-A349-5C7D62BA25C6}" srcOrd="0" destOrd="0" presId="urn:microsoft.com/office/officeart/2018/2/layout/IconLabelList"/>
    <dgm:cxn modelId="{F6BCAF29-D41F-4E35-B220-4E2A1ED8A986}" type="presParOf" srcId="{0A1A5756-3003-44F6-A349-5C7D62BA25C6}" destId="{A5EA480D-0BC7-4B55-A7DB-6871AC29F306}" srcOrd="0" destOrd="0" presId="urn:microsoft.com/office/officeart/2018/2/layout/IconLabelList"/>
    <dgm:cxn modelId="{3F9F1212-1AE7-4ED0-A12C-AE4F206BDA7F}" type="presParOf" srcId="{0A1A5756-3003-44F6-A349-5C7D62BA25C6}" destId="{EA8DB649-E69E-4CF2-9051-DCC1AEC81D3F}" srcOrd="1" destOrd="0" presId="urn:microsoft.com/office/officeart/2018/2/layout/IconLabelList"/>
    <dgm:cxn modelId="{15CE35B5-5ADC-4FF2-AC6E-E9CF11D39AD0}" type="presParOf" srcId="{0A1A5756-3003-44F6-A349-5C7D62BA25C6}" destId="{0F67969B-FD94-4B88-8FF2-850D4B688926}" srcOrd="2" destOrd="0" presId="urn:microsoft.com/office/officeart/2018/2/layout/IconLabelList"/>
    <dgm:cxn modelId="{3D5275E2-2A2D-4222-A806-FAE0177C48F7}" type="presParOf" srcId="{177A7354-A80D-4252-B907-3A7CE7EBCB51}" destId="{6FEB4531-3E42-4628-9F08-ED6AE42CF7BF}" srcOrd="1" destOrd="0" presId="urn:microsoft.com/office/officeart/2018/2/layout/IconLabelList"/>
    <dgm:cxn modelId="{0ABBA7C8-BD4F-4D38-87E6-B121129F66DE}" type="presParOf" srcId="{177A7354-A80D-4252-B907-3A7CE7EBCB51}" destId="{9138D870-9FF7-4B97-8D27-A3459124874E}" srcOrd="2" destOrd="0" presId="urn:microsoft.com/office/officeart/2018/2/layout/IconLabelList"/>
    <dgm:cxn modelId="{8EA34FCA-DA02-42B7-B899-43320056D235}" type="presParOf" srcId="{9138D870-9FF7-4B97-8D27-A3459124874E}" destId="{AADE6C1B-C3C0-42DB-B654-7459D274EFEB}" srcOrd="0" destOrd="0" presId="urn:microsoft.com/office/officeart/2018/2/layout/IconLabelList"/>
    <dgm:cxn modelId="{9D7C01C6-6DC2-4EC1-8C3E-0EA3D64555B0}" type="presParOf" srcId="{9138D870-9FF7-4B97-8D27-A3459124874E}" destId="{D1DC2A5E-FAE0-44E7-9DCE-1F2F492DD490}" srcOrd="1" destOrd="0" presId="urn:microsoft.com/office/officeart/2018/2/layout/IconLabelList"/>
    <dgm:cxn modelId="{F7D876B1-5EB3-4A9B-9E84-96FA8A8C0F73}" type="presParOf" srcId="{9138D870-9FF7-4B97-8D27-A3459124874E}" destId="{3ED5829E-0222-4E7F-AC9B-E41EED996392}" srcOrd="2" destOrd="0" presId="urn:microsoft.com/office/officeart/2018/2/layout/IconLabelList"/>
    <dgm:cxn modelId="{64F026D3-F98B-4BE8-B6AD-E8B095451AB4}" type="presParOf" srcId="{177A7354-A80D-4252-B907-3A7CE7EBCB51}" destId="{0221AE58-7150-410F-B5B5-1BEBB5202A24}" srcOrd="3" destOrd="0" presId="urn:microsoft.com/office/officeart/2018/2/layout/IconLabelList"/>
    <dgm:cxn modelId="{5831AA88-D39F-4855-B9C3-40D46CBDD5DD}" type="presParOf" srcId="{177A7354-A80D-4252-B907-3A7CE7EBCB51}" destId="{0FAD496B-766E-4431-9EC4-72BE21E150BF}" srcOrd="4" destOrd="0" presId="urn:microsoft.com/office/officeart/2018/2/layout/IconLabelList"/>
    <dgm:cxn modelId="{6F759A2C-B365-42A2-9014-EA0373D6490B}" type="presParOf" srcId="{0FAD496B-766E-4431-9EC4-72BE21E150BF}" destId="{4FB3F02D-C6E1-4BF2-9C20-77AA563B7BEB}" srcOrd="0" destOrd="0" presId="urn:microsoft.com/office/officeart/2018/2/layout/IconLabelList"/>
    <dgm:cxn modelId="{EC5B988D-7883-4ECA-AD5A-15BEFA8834A0}" type="presParOf" srcId="{0FAD496B-766E-4431-9EC4-72BE21E150BF}" destId="{742992CC-717B-4F7B-8B77-DECC2AD23A8C}" srcOrd="1" destOrd="0" presId="urn:microsoft.com/office/officeart/2018/2/layout/IconLabelList"/>
    <dgm:cxn modelId="{6A9868DE-6D28-4897-BF3E-335CBB6A3349}" type="presParOf" srcId="{0FAD496B-766E-4431-9EC4-72BE21E150BF}" destId="{4D8C1F20-767E-41A6-A176-D5F22D85AE3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D70201-626F-4F0C-B240-8E7DB60AB0F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4CC932-4A27-4FC1-A1F3-195393295F62}">
      <dgm:prSet/>
      <dgm:spPr/>
      <dgm:t>
        <a:bodyPr/>
        <a:lstStyle/>
        <a:p>
          <a:r>
            <a:rPr lang="pl-PL"/>
            <a:t>Zdarzenia zachodzące w systemach i ich otoczeniu</a:t>
          </a:r>
          <a:endParaRPr lang="en-US"/>
        </a:p>
      </dgm:t>
    </dgm:pt>
    <dgm:pt modelId="{E22686F8-4852-4772-8F74-353B413FBB61}" type="parTrans" cxnId="{7F671D64-1A34-402C-B2AA-AAA8DC377DAC}">
      <dgm:prSet/>
      <dgm:spPr/>
      <dgm:t>
        <a:bodyPr/>
        <a:lstStyle/>
        <a:p>
          <a:endParaRPr lang="en-US"/>
        </a:p>
      </dgm:t>
    </dgm:pt>
    <dgm:pt modelId="{9B21E6FF-B385-4166-B153-9A61A2B18518}" type="sibTrans" cxnId="{7F671D64-1A34-402C-B2AA-AAA8DC377DAC}">
      <dgm:prSet/>
      <dgm:spPr/>
      <dgm:t>
        <a:bodyPr/>
        <a:lstStyle/>
        <a:p>
          <a:endParaRPr lang="en-US"/>
        </a:p>
      </dgm:t>
    </dgm:pt>
    <dgm:pt modelId="{F3A446E4-8191-4F59-AE6A-817D4E34ACBE}">
      <dgm:prSet/>
      <dgm:spPr/>
      <dgm:t>
        <a:bodyPr/>
        <a:lstStyle/>
        <a:p>
          <a:r>
            <a:rPr lang="pl-PL"/>
            <a:t>Zdarzenia wywołane w celu synchronizacji procesów przez inne procesy</a:t>
          </a:r>
          <a:endParaRPr lang="en-US"/>
        </a:p>
      </dgm:t>
    </dgm:pt>
    <dgm:pt modelId="{11CCF374-5FE2-4523-AFAA-06D68CF137FC}" type="parTrans" cxnId="{274CD0BB-F352-410B-A90C-0DE410F16A33}">
      <dgm:prSet/>
      <dgm:spPr/>
      <dgm:t>
        <a:bodyPr/>
        <a:lstStyle/>
        <a:p>
          <a:endParaRPr lang="en-US"/>
        </a:p>
      </dgm:t>
    </dgm:pt>
    <dgm:pt modelId="{6499E3FF-1907-49DE-AC39-C6BCFEE4F3F8}" type="sibTrans" cxnId="{274CD0BB-F352-410B-A90C-0DE410F16A33}">
      <dgm:prSet/>
      <dgm:spPr/>
      <dgm:t>
        <a:bodyPr/>
        <a:lstStyle/>
        <a:p>
          <a:endParaRPr lang="en-US"/>
        </a:p>
      </dgm:t>
    </dgm:pt>
    <dgm:pt modelId="{C9A9BE5E-1920-4ECE-8907-ED5801F9942B}" type="pres">
      <dgm:prSet presAssocID="{20D70201-626F-4F0C-B240-8E7DB60AB0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B8F55E-3535-436D-9B67-5EB27F123036}" type="pres">
      <dgm:prSet presAssocID="{FC4CC932-4A27-4FC1-A1F3-195393295F62}" presName="hierRoot1" presStyleCnt="0"/>
      <dgm:spPr/>
    </dgm:pt>
    <dgm:pt modelId="{C7451EF9-A7D9-4BAA-875D-9363E0FC4CC3}" type="pres">
      <dgm:prSet presAssocID="{FC4CC932-4A27-4FC1-A1F3-195393295F62}" presName="composite" presStyleCnt="0"/>
      <dgm:spPr/>
    </dgm:pt>
    <dgm:pt modelId="{911B5A5F-26D9-4D18-8C31-9DA59F54B55E}" type="pres">
      <dgm:prSet presAssocID="{FC4CC932-4A27-4FC1-A1F3-195393295F62}" presName="background" presStyleLbl="node0" presStyleIdx="0" presStyleCnt="2"/>
      <dgm:spPr/>
    </dgm:pt>
    <dgm:pt modelId="{76B118D3-7ADF-4CD0-8729-B2700CD0D256}" type="pres">
      <dgm:prSet presAssocID="{FC4CC932-4A27-4FC1-A1F3-195393295F62}" presName="text" presStyleLbl="fgAcc0" presStyleIdx="0" presStyleCnt="2">
        <dgm:presLayoutVars>
          <dgm:chPref val="3"/>
        </dgm:presLayoutVars>
      </dgm:prSet>
      <dgm:spPr/>
    </dgm:pt>
    <dgm:pt modelId="{D8C76650-B9E9-4B21-859C-BB53113EDAB6}" type="pres">
      <dgm:prSet presAssocID="{FC4CC932-4A27-4FC1-A1F3-195393295F62}" presName="hierChild2" presStyleCnt="0"/>
      <dgm:spPr/>
    </dgm:pt>
    <dgm:pt modelId="{E830F7BB-D476-4E9E-8E13-DD86653F9D4C}" type="pres">
      <dgm:prSet presAssocID="{F3A446E4-8191-4F59-AE6A-817D4E34ACBE}" presName="hierRoot1" presStyleCnt="0"/>
      <dgm:spPr/>
    </dgm:pt>
    <dgm:pt modelId="{627C9BDA-91F5-44D9-9782-271138D3E493}" type="pres">
      <dgm:prSet presAssocID="{F3A446E4-8191-4F59-AE6A-817D4E34ACBE}" presName="composite" presStyleCnt="0"/>
      <dgm:spPr/>
    </dgm:pt>
    <dgm:pt modelId="{C840D776-9EC2-463F-8DC9-5C0D5559F178}" type="pres">
      <dgm:prSet presAssocID="{F3A446E4-8191-4F59-AE6A-817D4E34ACBE}" presName="background" presStyleLbl="node0" presStyleIdx="1" presStyleCnt="2"/>
      <dgm:spPr/>
    </dgm:pt>
    <dgm:pt modelId="{42B21359-E081-4097-BD0F-6A11D7BEA17A}" type="pres">
      <dgm:prSet presAssocID="{F3A446E4-8191-4F59-AE6A-817D4E34ACBE}" presName="text" presStyleLbl="fgAcc0" presStyleIdx="1" presStyleCnt="2">
        <dgm:presLayoutVars>
          <dgm:chPref val="3"/>
        </dgm:presLayoutVars>
      </dgm:prSet>
      <dgm:spPr/>
    </dgm:pt>
    <dgm:pt modelId="{FE6BE21F-BD1A-468A-B4D4-E5FA6BEFE5D2}" type="pres">
      <dgm:prSet presAssocID="{F3A446E4-8191-4F59-AE6A-817D4E34ACBE}" presName="hierChild2" presStyleCnt="0"/>
      <dgm:spPr/>
    </dgm:pt>
  </dgm:ptLst>
  <dgm:cxnLst>
    <dgm:cxn modelId="{7F671D64-1A34-402C-B2AA-AAA8DC377DAC}" srcId="{20D70201-626F-4F0C-B240-8E7DB60AB0F1}" destId="{FC4CC932-4A27-4FC1-A1F3-195393295F62}" srcOrd="0" destOrd="0" parTransId="{E22686F8-4852-4772-8F74-353B413FBB61}" sibTransId="{9B21E6FF-B385-4166-B153-9A61A2B18518}"/>
    <dgm:cxn modelId="{897E5A88-8E93-4BB1-B275-60137A2B1F5A}" type="presOf" srcId="{FC4CC932-4A27-4FC1-A1F3-195393295F62}" destId="{76B118D3-7ADF-4CD0-8729-B2700CD0D256}" srcOrd="0" destOrd="0" presId="urn:microsoft.com/office/officeart/2005/8/layout/hierarchy1"/>
    <dgm:cxn modelId="{66DD979F-5009-4E4B-B033-33DC54C7A5CE}" type="presOf" srcId="{F3A446E4-8191-4F59-AE6A-817D4E34ACBE}" destId="{42B21359-E081-4097-BD0F-6A11D7BEA17A}" srcOrd="0" destOrd="0" presId="urn:microsoft.com/office/officeart/2005/8/layout/hierarchy1"/>
    <dgm:cxn modelId="{274CD0BB-F352-410B-A90C-0DE410F16A33}" srcId="{20D70201-626F-4F0C-B240-8E7DB60AB0F1}" destId="{F3A446E4-8191-4F59-AE6A-817D4E34ACBE}" srcOrd="1" destOrd="0" parTransId="{11CCF374-5FE2-4523-AFAA-06D68CF137FC}" sibTransId="{6499E3FF-1907-49DE-AC39-C6BCFEE4F3F8}"/>
    <dgm:cxn modelId="{059D45D5-4594-4744-B4AC-7D5B56BCD1E4}" type="presOf" srcId="{20D70201-626F-4F0C-B240-8E7DB60AB0F1}" destId="{C9A9BE5E-1920-4ECE-8907-ED5801F9942B}" srcOrd="0" destOrd="0" presId="urn:microsoft.com/office/officeart/2005/8/layout/hierarchy1"/>
    <dgm:cxn modelId="{646A9265-667D-4508-962D-11DDEA8E1EE8}" type="presParOf" srcId="{C9A9BE5E-1920-4ECE-8907-ED5801F9942B}" destId="{DEB8F55E-3535-436D-9B67-5EB27F123036}" srcOrd="0" destOrd="0" presId="urn:microsoft.com/office/officeart/2005/8/layout/hierarchy1"/>
    <dgm:cxn modelId="{31593905-E534-4E60-A424-0F3746DF09C1}" type="presParOf" srcId="{DEB8F55E-3535-436D-9B67-5EB27F123036}" destId="{C7451EF9-A7D9-4BAA-875D-9363E0FC4CC3}" srcOrd="0" destOrd="0" presId="urn:microsoft.com/office/officeart/2005/8/layout/hierarchy1"/>
    <dgm:cxn modelId="{8E3489F2-1716-481D-9631-146E42FC8608}" type="presParOf" srcId="{C7451EF9-A7D9-4BAA-875D-9363E0FC4CC3}" destId="{911B5A5F-26D9-4D18-8C31-9DA59F54B55E}" srcOrd="0" destOrd="0" presId="urn:microsoft.com/office/officeart/2005/8/layout/hierarchy1"/>
    <dgm:cxn modelId="{96322A7C-535B-44F2-9232-51C0DA80CA14}" type="presParOf" srcId="{C7451EF9-A7D9-4BAA-875D-9363E0FC4CC3}" destId="{76B118D3-7ADF-4CD0-8729-B2700CD0D256}" srcOrd="1" destOrd="0" presId="urn:microsoft.com/office/officeart/2005/8/layout/hierarchy1"/>
    <dgm:cxn modelId="{6C41B184-5D53-433F-9D2A-60D4A66F2876}" type="presParOf" srcId="{DEB8F55E-3535-436D-9B67-5EB27F123036}" destId="{D8C76650-B9E9-4B21-859C-BB53113EDAB6}" srcOrd="1" destOrd="0" presId="urn:microsoft.com/office/officeart/2005/8/layout/hierarchy1"/>
    <dgm:cxn modelId="{B95A2E8A-972C-4E9A-AA96-40D016C8C00C}" type="presParOf" srcId="{C9A9BE5E-1920-4ECE-8907-ED5801F9942B}" destId="{E830F7BB-D476-4E9E-8E13-DD86653F9D4C}" srcOrd="1" destOrd="0" presId="urn:microsoft.com/office/officeart/2005/8/layout/hierarchy1"/>
    <dgm:cxn modelId="{57F0EA5B-D758-45B5-B7DA-BFCB54804439}" type="presParOf" srcId="{E830F7BB-D476-4E9E-8E13-DD86653F9D4C}" destId="{627C9BDA-91F5-44D9-9782-271138D3E493}" srcOrd="0" destOrd="0" presId="urn:microsoft.com/office/officeart/2005/8/layout/hierarchy1"/>
    <dgm:cxn modelId="{C8EE5FAD-3E16-4904-8C73-32700B2B2F55}" type="presParOf" srcId="{627C9BDA-91F5-44D9-9782-271138D3E493}" destId="{C840D776-9EC2-463F-8DC9-5C0D5559F178}" srcOrd="0" destOrd="0" presId="urn:microsoft.com/office/officeart/2005/8/layout/hierarchy1"/>
    <dgm:cxn modelId="{494B02D6-AF92-4732-B133-4A58E4BD441C}" type="presParOf" srcId="{627C9BDA-91F5-44D9-9782-271138D3E493}" destId="{42B21359-E081-4097-BD0F-6A11D7BEA17A}" srcOrd="1" destOrd="0" presId="urn:microsoft.com/office/officeart/2005/8/layout/hierarchy1"/>
    <dgm:cxn modelId="{9E9E76FF-29F9-4F1F-A83F-64E7875B9BAB}" type="presParOf" srcId="{E830F7BB-D476-4E9E-8E13-DD86653F9D4C}" destId="{FE6BE21F-BD1A-468A-B4D4-E5FA6BEFE5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427DB-D4AA-4A10-B11B-74D41B1527FE}">
      <dsp:nvSpPr>
        <dsp:cNvPr id="0" name=""/>
        <dsp:cNvSpPr/>
      </dsp:nvSpPr>
      <dsp:spPr>
        <a:xfrm>
          <a:off x="516213" y="448349"/>
          <a:ext cx="747509" cy="747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9EA7D-08FE-41E6-8B41-5B78ED00761E}">
      <dsp:nvSpPr>
        <dsp:cNvPr id="0" name=""/>
        <dsp:cNvSpPr/>
      </dsp:nvSpPr>
      <dsp:spPr>
        <a:xfrm>
          <a:off x="59402" y="1459164"/>
          <a:ext cx="1661132" cy="744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POLITYKA</a:t>
          </a:r>
          <a:endParaRPr lang="en-US" sz="1600" b="1" kern="1200" dirty="0"/>
        </a:p>
      </dsp:txBody>
      <dsp:txXfrm>
        <a:off x="59402" y="1459164"/>
        <a:ext cx="1661132" cy="744245"/>
      </dsp:txXfrm>
    </dsp:sp>
    <dsp:sp modelId="{FF8D794D-4865-4DC7-B40F-48B6EE1CF5F1}">
      <dsp:nvSpPr>
        <dsp:cNvPr id="0" name=""/>
        <dsp:cNvSpPr/>
      </dsp:nvSpPr>
      <dsp:spPr>
        <a:xfrm>
          <a:off x="2468044" y="448349"/>
          <a:ext cx="747509" cy="747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F7FCF-F75B-4269-981A-7149D2C90119}">
      <dsp:nvSpPr>
        <dsp:cNvPr id="0" name=""/>
        <dsp:cNvSpPr/>
      </dsp:nvSpPr>
      <dsp:spPr>
        <a:xfrm>
          <a:off x="2011233" y="1459164"/>
          <a:ext cx="1661132" cy="744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PROCESY</a:t>
          </a:r>
          <a:r>
            <a:rPr lang="pl-PL" sz="2400" kern="1200" dirty="0"/>
            <a:t> </a:t>
          </a:r>
          <a:endParaRPr lang="en-US" sz="2400" kern="1200" dirty="0"/>
        </a:p>
      </dsp:txBody>
      <dsp:txXfrm>
        <a:off x="2011233" y="1459164"/>
        <a:ext cx="1661132" cy="744245"/>
      </dsp:txXfrm>
    </dsp:sp>
    <dsp:sp modelId="{4634ED6B-37A2-4973-AAE7-8E8737C8FE24}">
      <dsp:nvSpPr>
        <dsp:cNvPr id="0" name=""/>
        <dsp:cNvSpPr/>
      </dsp:nvSpPr>
      <dsp:spPr>
        <a:xfrm>
          <a:off x="4633306" y="448349"/>
          <a:ext cx="747509" cy="747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BD8C4-6780-40A5-9E6B-F70060BDB866}">
      <dsp:nvSpPr>
        <dsp:cNvPr id="0" name=""/>
        <dsp:cNvSpPr/>
      </dsp:nvSpPr>
      <dsp:spPr>
        <a:xfrm>
          <a:off x="3963064" y="1459164"/>
          <a:ext cx="2087994" cy="744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 </a:t>
          </a:r>
          <a:r>
            <a:rPr lang="pl-PL" sz="2400" b="1" kern="1200" dirty="0"/>
            <a:t>PROCEDURY</a:t>
          </a:r>
          <a:endParaRPr lang="en-US" sz="2000" b="1" kern="1200" dirty="0"/>
        </a:p>
      </dsp:txBody>
      <dsp:txXfrm>
        <a:off x="3963064" y="1459164"/>
        <a:ext cx="2087994" cy="744245"/>
      </dsp:txXfrm>
    </dsp:sp>
    <dsp:sp modelId="{0435B6B1-28AF-4991-868B-418E050337B0}">
      <dsp:nvSpPr>
        <dsp:cNvPr id="0" name=""/>
        <dsp:cNvSpPr/>
      </dsp:nvSpPr>
      <dsp:spPr>
        <a:xfrm>
          <a:off x="7019141" y="448349"/>
          <a:ext cx="747509" cy="747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C2C9C-8009-4001-990A-D126F75072D7}">
      <dsp:nvSpPr>
        <dsp:cNvPr id="0" name=""/>
        <dsp:cNvSpPr/>
      </dsp:nvSpPr>
      <dsp:spPr>
        <a:xfrm>
          <a:off x="6341756" y="1459164"/>
          <a:ext cx="2102279" cy="744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STRUKTURY ORGANIZACYJNE</a:t>
          </a:r>
          <a:endParaRPr lang="en-US" sz="2000" b="1" kern="1200" dirty="0"/>
        </a:p>
      </dsp:txBody>
      <dsp:txXfrm>
        <a:off x="6341756" y="1459164"/>
        <a:ext cx="2102279" cy="744245"/>
      </dsp:txXfrm>
    </dsp:sp>
    <dsp:sp modelId="{D99FE0A2-2CB1-40D8-A14C-6033CDBFF6BD}">
      <dsp:nvSpPr>
        <dsp:cNvPr id="0" name=""/>
        <dsp:cNvSpPr/>
      </dsp:nvSpPr>
      <dsp:spPr>
        <a:xfrm>
          <a:off x="9788690" y="370054"/>
          <a:ext cx="747509" cy="747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1A71A-C540-43C4-85D4-C8B9360431E1}">
      <dsp:nvSpPr>
        <dsp:cNvPr id="0" name=""/>
        <dsp:cNvSpPr/>
      </dsp:nvSpPr>
      <dsp:spPr>
        <a:xfrm>
          <a:off x="8734734" y="1224280"/>
          <a:ext cx="2855420" cy="1057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FUNKCJE OPROGRAMOWANIA I SPRZĘTU</a:t>
          </a:r>
          <a:endParaRPr lang="en-US" sz="2000" b="1" kern="1200" dirty="0"/>
        </a:p>
      </dsp:txBody>
      <dsp:txXfrm>
        <a:off x="8734734" y="1224280"/>
        <a:ext cx="2855420" cy="1057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6CF3C-CCE1-4CA0-ABC7-91DB1631647D}">
      <dsp:nvSpPr>
        <dsp:cNvPr id="0" name=""/>
        <dsp:cNvSpPr/>
      </dsp:nvSpPr>
      <dsp:spPr>
        <a:xfrm>
          <a:off x="1240" y="64341"/>
          <a:ext cx="2645112" cy="158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SYSTEM BEZPIECZEŃSTWA INSTYTUCJI</a:t>
          </a:r>
          <a:endParaRPr lang="en-US" sz="2000" b="1" kern="1200" dirty="0"/>
        </a:p>
      </dsp:txBody>
      <dsp:txXfrm>
        <a:off x="47724" y="110825"/>
        <a:ext cx="2552144" cy="1494099"/>
      </dsp:txXfrm>
    </dsp:sp>
    <dsp:sp modelId="{BFC0C3E6-DFAA-4186-AD31-8A5C667A9A5C}">
      <dsp:nvSpPr>
        <dsp:cNvPr id="0" name=""/>
        <dsp:cNvSpPr/>
      </dsp:nvSpPr>
      <dsp:spPr>
        <a:xfrm>
          <a:off x="2879122" y="529881"/>
          <a:ext cx="560763" cy="6559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879122" y="661078"/>
        <a:ext cx="392534" cy="393593"/>
      </dsp:txXfrm>
    </dsp:sp>
    <dsp:sp modelId="{9F1E08CD-B687-49D8-A9B9-8E91B70011BE}">
      <dsp:nvSpPr>
        <dsp:cNvPr id="0" name=""/>
        <dsp:cNvSpPr/>
      </dsp:nvSpPr>
      <dsp:spPr>
        <a:xfrm>
          <a:off x="3704397" y="64341"/>
          <a:ext cx="2645112" cy="158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SYSTEM BEZPIECZEŃSTWA TELEINFORMATYCZNEGO INSTYTUCJI </a:t>
          </a:r>
          <a:endParaRPr lang="en-US" sz="1800" kern="1200" dirty="0"/>
        </a:p>
      </dsp:txBody>
      <dsp:txXfrm>
        <a:off x="3750881" y="110825"/>
        <a:ext cx="2552144" cy="1494099"/>
      </dsp:txXfrm>
    </dsp:sp>
    <dsp:sp modelId="{47FAB9AC-EEC9-4CC0-8E54-74DBC6FB4538}">
      <dsp:nvSpPr>
        <dsp:cNvPr id="0" name=""/>
        <dsp:cNvSpPr/>
      </dsp:nvSpPr>
      <dsp:spPr>
        <a:xfrm rot="5400000">
          <a:off x="4746571" y="1836566"/>
          <a:ext cx="560763" cy="6559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830157" y="1884178"/>
        <a:ext cx="393593" cy="392534"/>
      </dsp:txXfrm>
    </dsp:sp>
    <dsp:sp modelId="{74C71D60-1F23-49B8-BC4E-E1A2E7E6281D}">
      <dsp:nvSpPr>
        <dsp:cNvPr id="0" name=""/>
        <dsp:cNvSpPr/>
      </dsp:nvSpPr>
      <dsp:spPr>
        <a:xfrm>
          <a:off x="3704397" y="2709453"/>
          <a:ext cx="2645112" cy="158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SYSTEM BEZPIECZEŃSTWA AUTONOMICZNEGO SYSTEMU TELEINFRMATYCZNEGO</a:t>
          </a:r>
          <a:endParaRPr lang="en-US" sz="1800" kern="1200" dirty="0"/>
        </a:p>
      </dsp:txBody>
      <dsp:txXfrm>
        <a:off x="3750881" y="2755937"/>
        <a:ext cx="2552144" cy="1494099"/>
      </dsp:txXfrm>
    </dsp:sp>
    <dsp:sp modelId="{1E111949-C450-442D-AA68-24C9079CCC8D}">
      <dsp:nvSpPr>
        <dsp:cNvPr id="0" name=""/>
        <dsp:cNvSpPr/>
      </dsp:nvSpPr>
      <dsp:spPr>
        <a:xfrm rot="10800000">
          <a:off x="1648719" y="3108666"/>
          <a:ext cx="560763" cy="6559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1816948" y="3239863"/>
        <a:ext cx="392534" cy="393593"/>
      </dsp:txXfrm>
    </dsp:sp>
    <dsp:sp modelId="{560AD193-8DFC-40A0-A626-9F3822ABD11D}">
      <dsp:nvSpPr>
        <dsp:cNvPr id="0" name=""/>
        <dsp:cNvSpPr/>
      </dsp:nvSpPr>
      <dsp:spPr>
        <a:xfrm>
          <a:off x="1240" y="2709453"/>
          <a:ext cx="2645112" cy="158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ARCHITEKTURA SYSTEMU BEZPIECZENSTWA</a:t>
          </a:r>
          <a:endParaRPr lang="en-US" sz="2000" b="1" kern="1200" dirty="0"/>
        </a:p>
      </dsp:txBody>
      <dsp:txXfrm>
        <a:off x="47724" y="2755937"/>
        <a:ext cx="2552144" cy="1494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E25F4-4E35-4041-A638-A12BA7BD9AC0}">
      <dsp:nvSpPr>
        <dsp:cNvPr id="0" name=""/>
        <dsp:cNvSpPr/>
      </dsp:nvSpPr>
      <dsp:spPr>
        <a:xfrm>
          <a:off x="3000679" y="869884"/>
          <a:ext cx="658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814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2531" y="912161"/>
        <a:ext cx="34437" cy="6887"/>
      </dsp:txXfrm>
    </dsp:sp>
    <dsp:sp modelId="{C1E581CB-49AD-4916-9E99-557DEF35F3EC}">
      <dsp:nvSpPr>
        <dsp:cNvPr id="0" name=""/>
        <dsp:cNvSpPr/>
      </dsp:nvSpPr>
      <dsp:spPr>
        <a:xfrm>
          <a:off x="7954" y="17247"/>
          <a:ext cx="2994524" cy="1796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734" tIns="154023" rIns="146734" bIns="1540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1. System powinien być kompleksowy, to znaczy obejmować wszystkie poziomy modelu odniesienia. </a:t>
          </a:r>
          <a:endParaRPr lang="en-US" sz="1700" kern="1200"/>
        </a:p>
      </dsp:txBody>
      <dsp:txXfrm>
        <a:off x="7954" y="17247"/>
        <a:ext cx="2994524" cy="1796714"/>
      </dsp:txXfrm>
    </dsp:sp>
    <dsp:sp modelId="{28348423-E697-44C3-B043-CE69956ED0F6}">
      <dsp:nvSpPr>
        <dsp:cNvPr id="0" name=""/>
        <dsp:cNvSpPr/>
      </dsp:nvSpPr>
      <dsp:spPr>
        <a:xfrm>
          <a:off x="6683944" y="869884"/>
          <a:ext cx="658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814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95796" y="912161"/>
        <a:ext cx="34437" cy="6887"/>
      </dsp:txXfrm>
    </dsp:sp>
    <dsp:sp modelId="{C67C6538-433A-4CB7-B8C2-45669A4D6BC2}">
      <dsp:nvSpPr>
        <dsp:cNvPr id="0" name=""/>
        <dsp:cNvSpPr/>
      </dsp:nvSpPr>
      <dsp:spPr>
        <a:xfrm>
          <a:off x="3691220" y="17247"/>
          <a:ext cx="2994524" cy="1796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734" tIns="154023" rIns="146734" bIns="1540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2. Należy uwzględnić  różnorodność charakteru procesów występujących w tej dziedzinie.</a:t>
          </a:r>
          <a:endParaRPr lang="en-US" sz="1700" kern="1200"/>
        </a:p>
      </dsp:txBody>
      <dsp:txXfrm>
        <a:off x="3691220" y="17247"/>
        <a:ext cx="2994524" cy="1796714"/>
      </dsp:txXfrm>
    </dsp:sp>
    <dsp:sp modelId="{20342D37-150D-4988-9171-0615FF2FCA65}">
      <dsp:nvSpPr>
        <dsp:cNvPr id="0" name=""/>
        <dsp:cNvSpPr/>
      </dsp:nvSpPr>
      <dsp:spPr>
        <a:xfrm>
          <a:off x="1505217" y="1812162"/>
          <a:ext cx="7366530" cy="658140"/>
        </a:xfrm>
        <a:custGeom>
          <a:avLst/>
          <a:gdLst/>
          <a:ahLst/>
          <a:cxnLst/>
          <a:rect l="0" t="0" r="0" b="0"/>
          <a:pathLst>
            <a:path>
              <a:moveTo>
                <a:pt x="7366530" y="0"/>
              </a:moveTo>
              <a:lnTo>
                <a:pt x="7366530" y="346170"/>
              </a:lnTo>
              <a:lnTo>
                <a:pt x="0" y="346170"/>
              </a:lnTo>
              <a:lnTo>
                <a:pt x="0" y="65814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3516" y="2137788"/>
        <a:ext cx="369932" cy="6887"/>
      </dsp:txXfrm>
    </dsp:sp>
    <dsp:sp modelId="{250936CB-D225-4DB9-AA34-9729F6F81407}">
      <dsp:nvSpPr>
        <dsp:cNvPr id="0" name=""/>
        <dsp:cNvSpPr/>
      </dsp:nvSpPr>
      <dsp:spPr>
        <a:xfrm>
          <a:off x="7374485" y="17247"/>
          <a:ext cx="2994524" cy="1796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734" tIns="154023" rIns="146734" bIns="1540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3. W maksymalnym stopniu należy zapewnić komputerowe wsparcie procesów zarządzania systemem bezpieczeństwa. </a:t>
          </a:r>
          <a:endParaRPr lang="en-US" sz="1700" kern="1200"/>
        </a:p>
      </dsp:txBody>
      <dsp:txXfrm>
        <a:off x="7374485" y="17247"/>
        <a:ext cx="2994524" cy="1796714"/>
      </dsp:txXfrm>
    </dsp:sp>
    <dsp:sp modelId="{69D2738E-9716-49B5-9D38-021C1C1A8E4A}">
      <dsp:nvSpPr>
        <dsp:cNvPr id="0" name=""/>
        <dsp:cNvSpPr/>
      </dsp:nvSpPr>
      <dsp:spPr>
        <a:xfrm>
          <a:off x="3000679" y="3355340"/>
          <a:ext cx="658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814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2531" y="3397616"/>
        <a:ext cx="34437" cy="6887"/>
      </dsp:txXfrm>
    </dsp:sp>
    <dsp:sp modelId="{F25D5BA6-5A8D-4CF1-A921-8F84B5A7EA6D}">
      <dsp:nvSpPr>
        <dsp:cNvPr id="0" name=""/>
        <dsp:cNvSpPr/>
      </dsp:nvSpPr>
      <dsp:spPr>
        <a:xfrm>
          <a:off x="7954" y="2502702"/>
          <a:ext cx="2994524" cy="1796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734" tIns="154023" rIns="146734" bIns="1540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4. System bezpieczeństwa powinien mieć zdolność  przystosowania się do zmian zachodzących w systemach teleinformatycznych i ich otoczeniu oraz do zmian w środowisku zagrożeń.</a:t>
          </a:r>
          <a:endParaRPr lang="en-US" sz="1700" kern="1200"/>
        </a:p>
      </dsp:txBody>
      <dsp:txXfrm>
        <a:off x="7954" y="2502702"/>
        <a:ext cx="2994524" cy="1796714"/>
      </dsp:txXfrm>
    </dsp:sp>
    <dsp:sp modelId="{F4F11EA2-2FEE-468D-8935-E367BD687C4A}">
      <dsp:nvSpPr>
        <dsp:cNvPr id="0" name=""/>
        <dsp:cNvSpPr/>
      </dsp:nvSpPr>
      <dsp:spPr>
        <a:xfrm>
          <a:off x="6683944" y="3355340"/>
          <a:ext cx="658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814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95796" y="3397616"/>
        <a:ext cx="34437" cy="6887"/>
      </dsp:txXfrm>
    </dsp:sp>
    <dsp:sp modelId="{7B45D18D-7F98-4EE6-94F0-472DABE45DB8}">
      <dsp:nvSpPr>
        <dsp:cNvPr id="0" name=""/>
        <dsp:cNvSpPr/>
      </dsp:nvSpPr>
      <dsp:spPr>
        <a:xfrm>
          <a:off x="3691220" y="2502702"/>
          <a:ext cx="2994524" cy="1796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734" tIns="154023" rIns="146734" bIns="1540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5. Należy zapewnić skalowalność i modularność, w tym możliwość wymiany modułów reprezentujących procesy.</a:t>
          </a:r>
          <a:endParaRPr lang="en-US" sz="1700" kern="1200"/>
        </a:p>
      </dsp:txBody>
      <dsp:txXfrm>
        <a:off x="3691220" y="2502702"/>
        <a:ext cx="2994524" cy="1796714"/>
      </dsp:txXfrm>
    </dsp:sp>
    <dsp:sp modelId="{EEC50797-87C6-4DED-B0C6-BF39BDDCBE06}">
      <dsp:nvSpPr>
        <dsp:cNvPr id="0" name=""/>
        <dsp:cNvSpPr/>
      </dsp:nvSpPr>
      <dsp:spPr>
        <a:xfrm>
          <a:off x="7374485" y="2502702"/>
          <a:ext cx="2994524" cy="1796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734" tIns="154023" rIns="146734" bIns="1540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6. Należy zapewnić zgodność z normami międzynarodowymi dotyczącymi bezpieczeństwa teleinformatycznego.</a:t>
          </a:r>
          <a:endParaRPr lang="en-US" sz="1700" kern="1200"/>
        </a:p>
      </dsp:txBody>
      <dsp:txXfrm>
        <a:off x="7374485" y="2502702"/>
        <a:ext cx="2994524" cy="1796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A480D-0BC7-4B55-A7DB-6871AC29F306}">
      <dsp:nvSpPr>
        <dsp:cNvPr id="0" name=""/>
        <dsp:cNvSpPr/>
      </dsp:nvSpPr>
      <dsp:spPr>
        <a:xfrm>
          <a:off x="1456875" y="463056"/>
          <a:ext cx="1426827" cy="14268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7969B-FD94-4B88-8FF2-850D4B688926}">
      <dsp:nvSpPr>
        <dsp:cNvPr id="0" name=""/>
        <dsp:cNvSpPr/>
      </dsp:nvSpPr>
      <dsp:spPr>
        <a:xfrm>
          <a:off x="584925" y="2299823"/>
          <a:ext cx="317072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PROJEKT I PLANOWANIE</a:t>
          </a:r>
          <a:endParaRPr lang="en-US" sz="2200" kern="1200"/>
        </a:p>
      </dsp:txBody>
      <dsp:txXfrm>
        <a:off x="584925" y="2299823"/>
        <a:ext cx="3170727" cy="720000"/>
      </dsp:txXfrm>
    </dsp:sp>
    <dsp:sp modelId="{AADE6C1B-C3C0-42DB-B654-7459D274EFEB}">
      <dsp:nvSpPr>
        <dsp:cNvPr id="0" name=""/>
        <dsp:cNvSpPr/>
      </dsp:nvSpPr>
      <dsp:spPr>
        <a:xfrm>
          <a:off x="5182479" y="463056"/>
          <a:ext cx="1426827" cy="14268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5829E-0222-4E7F-AC9B-E41EED996392}">
      <dsp:nvSpPr>
        <dsp:cNvPr id="0" name=""/>
        <dsp:cNvSpPr/>
      </dsp:nvSpPr>
      <dsp:spPr>
        <a:xfrm>
          <a:off x="4310529" y="2299823"/>
          <a:ext cx="317072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WERYFIKACJA, WALIDACJA I WDROŻENIE PROJEKU</a:t>
          </a:r>
          <a:endParaRPr lang="en-US" sz="2200" kern="1200"/>
        </a:p>
      </dsp:txBody>
      <dsp:txXfrm>
        <a:off x="4310529" y="2299823"/>
        <a:ext cx="3170727" cy="720000"/>
      </dsp:txXfrm>
    </dsp:sp>
    <dsp:sp modelId="{4FB3F02D-C6E1-4BF2-9C20-77AA563B7BEB}">
      <dsp:nvSpPr>
        <dsp:cNvPr id="0" name=""/>
        <dsp:cNvSpPr/>
      </dsp:nvSpPr>
      <dsp:spPr>
        <a:xfrm>
          <a:off x="3319677" y="3812505"/>
          <a:ext cx="1426827" cy="14268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C1F20-767E-41A6-A176-D5F22D85AE36}">
      <dsp:nvSpPr>
        <dsp:cNvPr id="0" name=""/>
        <dsp:cNvSpPr/>
      </dsp:nvSpPr>
      <dsp:spPr>
        <a:xfrm>
          <a:off x="2447727" y="5649272"/>
          <a:ext cx="317072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BEZPIECZNA EKSLOATACJA </a:t>
          </a:r>
          <a:endParaRPr lang="en-US" sz="2200" kern="1200"/>
        </a:p>
      </dsp:txBody>
      <dsp:txXfrm>
        <a:off x="2447727" y="5649272"/>
        <a:ext cx="3170727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B5A5F-26D9-4D18-8C31-9DA59F54B55E}">
      <dsp:nvSpPr>
        <dsp:cNvPr id="0" name=""/>
        <dsp:cNvSpPr/>
      </dsp:nvSpPr>
      <dsp:spPr>
        <a:xfrm>
          <a:off x="628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118D3-7ADF-4CD0-8729-B2700CD0D256}">
      <dsp:nvSpPr>
        <dsp:cNvPr id="0" name=""/>
        <dsp:cNvSpPr/>
      </dsp:nvSpPr>
      <dsp:spPr>
        <a:xfrm>
          <a:off x="47740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Zdarzenia zachodzące w systemach i ich otoczeniu</a:t>
          </a:r>
          <a:endParaRPr lang="en-US" sz="3600" kern="1200"/>
        </a:p>
      </dsp:txBody>
      <dsp:txXfrm>
        <a:off x="556261" y="527785"/>
        <a:ext cx="4082322" cy="2534708"/>
      </dsp:txXfrm>
    </dsp:sp>
    <dsp:sp modelId="{C840D776-9EC2-463F-8DC9-5C0D5559F178}">
      <dsp:nvSpPr>
        <dsp:cNvPr id="0" name=""/>
        <dsp:cNvSpPr/>
      </dsp:nvSpPr>
      <dsp:spPr>
        <a:xfrm>
          <a:off x="518855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21359-E081-4097-BD0F-6A11D7BEA17A}">
      <dsp:nvSpPr>
        <dsp:cNvPr id="0" name=""/>
        <dsp:cNvSpPr/>
      </dsp:nvSpPr>
      <dsp:spPr>
        <a:xfrm>
          <a:off x="565967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Zdarzenia wywołane w celu synchronizacji procesów przez inne procesy</a:t>
          </a:r>
          <a:endParaRPr lang="en-US" sz="3600" kern="1200"/>
        </a:p>
      </dsp:txBody>
      <dsp:txXfrm>
        <a:off x="5738531" y="527785"/>
        <a:ext cx="4082322" cy="253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43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169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904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159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001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394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570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63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280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468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885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020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610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08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741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06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79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8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68ACACB-DD9E-4155-84BF-8E4D43DEC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A7B0AF6-6256-4262-A76E-47B08EAB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034A3B1-2FBE-4771-84C6-797415E9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D48E2F4-E660-4C59-A585-B80304A046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</a:blip>
          <a:srcRect t="6686" b="1057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3AEE19-128A-4FF8-954B-A9724F42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80F57FCB-2163-4EF8-B6A7-023F6B87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AB9C7F-4D09-4E13-BD9A-E5C14E37A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43B40A6-216C-4409-942A-16B4141973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F5ED6F5-BEC7-4798-943B-12105A517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45C6ABB9-CB59-444A-9A14-96A037BC4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C5F74DA3-506A-4911-BADD-B5DADFA9C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364BA096-7428-4C20-ABC8-CEBBC3E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25CA3B41-F8C1-48AF-B4B0-83A0E662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2E4BFFC-0D72-4691-AC6F-6D446092C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7E81AA48-AA02-4008-9B21-B1BB050424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08B8F28E-CB03-4B11-8575-F1AB3A12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6F2B917E-B873-4E35-8D18-F116784B5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DA0EBFF7-C330-4AEE-806E-6A2D74542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2A66CF61-D72F-4E03-B74E-4BDD67D1CA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04DE5338-105A-4EB0-8FE2-D41DC2F98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C9A1C85F-5B5B-47FA-8C0C-66F75C2741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75F79533-DD24-4E6A-83A1-9E21DF565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376D6142-024F-4BD4-95B7-A6D05EF59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CD28FD54-698D-4BAD-92FC-289706745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47EFA16F-61E8-404C-840D-A8AE44F51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09E4A29B-6AEB-4F87-9189-F506B278A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338E5AEE-F711-46EB-9890-E720C8B85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828B106-FBB0-4972-A758-0E2F7CF2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333" y="2282825"/>
            <a:ext cx="7086335" cy="17092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000" b="1" dirty="0"/>
              <a:t>SYSTEM BEZPIECZEŃSTWA INSTYTUCJI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478E27-8F51-4F35-B8C5-5E22C8B2C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9778" y="3999157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Żaklina dworska 21bn-sp</a:t>
            </a:r>
          </a:p>
        </p:txBody>
      </p:sp>
    </p:spTree>
    <p:extLst>
      <p:ext uri="{BB962C8B-B14F-4D97-AF65-F5344CB8AC3E}">
        <p14:creationId xmlns:p14="http://schemas.microsoft.com/office/powerpoint/2010/main" val="107911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7BA49-2647-464B-A462-5784B461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pl-PL" sz="3300" b="1"/>
              <a:t>ZAPIS SFORMALIZOWANY PROCESÓW ZWIĄZANYCH Z UTRZYMANIEM BEZPIECZEŃSTWA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B0C888D-A29B-4763-B235-A13EB9CBE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9023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734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66D085F-E5EE-4E6A-93E0-03687445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1110720"/>
            <a:ext cx="3827019" cy="484399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Zbiór procesów zarządzania bezpieczeństwem teleinformatycznym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E8FBB-7BEB-46A4-9229-0F522060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5422900"/>
            <a:ext cx="3106884" cy="950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dirty="0">
                <a:solidFill>
                  <a:schemeClr val="bg1"/>
                </a:solidFill>
              </a:rPr>
              <a:t>Źródło: [Białas 2006, s.195]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F74B35F-8A9C-4D6D-92DE-02C4EED5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38" y="226420"/>
            <a:ext cx="7801318" cy="61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0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B0E0C-2AF7-4323-88E8-7269A3E6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6025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ZAKOŃCZENIE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13776-4A8B-4CC8-815A-C74D70FCC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61" y="1676979"/>
            <a:ext cx="10323757" cy="4811150"/>
          </a:xfrm>
          <a:effectLst>
            <a:reflection stA="92000" endPos="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r>
              <a:rPr lang="pl-PL" sz="2800" dirty="0"/>
              <a:t>Metodyka budowy systemu bezpieczeństwa, wyróżnia fazy jego cyklu z pętlami korygującymi sprzężenia zwrotne</a:t>
            </a:r>
          </a:p>
          <a:p>
            <a:r>
              <a:rPr lang="pl-PL" sz="2800" dirty="0"/>
              <a:t>Kluczowe elementy budowy i eksploatacji systemu bezpieczeństwa instytucji to struktury informacji opisujące system oraz zbiory składających się nań procesów</a:t>
            </a:r>
          </a:p>
          <a:p>
            <a:r>
              <a:rPr lang="pl-PL" sz="2800" dirty="0"/>
              <a:t>Analiza potrzeb biznesowych – to właśnie ona w maksymalnym stopniu odzwierciedla system bezpieczeństwa </a:t>
            </a:r>
          </a:p>
          <a:p>
            <a:r>
              <a:rPr lang="pl-PL" sz="2800" dirty="0"/>
              <a:t>Najkorzystniej wyrazić potrzeby jest poprzez formułowanie coraz bardziej szczegółowym celów, strategii i zasad polityki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72E83E-1456-4ADA-B7C0-652FA4F3BA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477998" y="0"/>
            <a:ext cx="3714002" cy="3130062"/>
          </a:xfrm>
          <a:prstGeom prst="rect">
            <a:avLst/>
          </a:prstGeom>
          <a:ln>
            <a:noFill/>
          </a:ln>
          <a:effectLst>
            <a:reflection stA="94000" endPos="65000" dist="50800" dir="5400000" sy="-100000" algn="bl" rotWithShape="0"/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4B048E5-E3A8-4513-87D0-DC7D0893A1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31" y="0"/>
            <a:ext cx="3712786" cy="3127519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121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EA5B13-9229-45FA-8C97-71381A0C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8000" b="1" dirty="0"/>
              <a:t>SPIS TREŚCI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575771-31AD-46B2-897E-55DBEF9C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83B443-293C-4239-8FC6-F5FD338A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584" y="2277013"/>
            <a:ext cx="6542905" cy="39899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300" b="1" dirty="0"/>
              <a:t>1. Wstęp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300" b="1" dirty="0"/>
              <a:t>2. Podstawowe pojęcia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300" b="1" dirty="0"/>
              <a:t>3. Fazy realizacji i ogólny schemat funkcjonowania systemu bezpieczeństwa instytucji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300" b="1" dirty="0"/>
              <a:t>4. Zapis sformalizowany modelu trójpoziomowego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300" b="1" dirty="0"/>
              <a:t>5. Zapis sformalizowany procesów związanych z utrzymaniem bezpieczeństwa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300" b="1" dirty="0"/>
              <a:t>6. Zakończenie</a:t>
            </a:r>
          </a:p>
        </p:txBody>
      </p:sp>
    </p:spTree>
    <p:extLst>
      <p:ext uri="{BB962C8B-B14F-4D97-AF65-F5344CB8AC3E}">
        <p14:creationId xmlns:p14="http://schemas.microsoft.com/office/powerpoint/2010/main" val="287918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490BF8-364A-455B-9006-42D65A37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900" b="1" dirty="0"/>
              <a:t>Jak osiągnąć bezpieczeństwo instytucji?</a:t>
            </a:r>
          </a:p>
        </p:txBody>
      </p:sp>
      <p:graphicFrame>
        <p:nvGraphicFramePr>
          <p:cNvPr id="18" name="Symbol zastępczy zawartości 2">
            <a:extLst>
              <a:ext uri="{FF2B5EF4-FFF2-40B4-BE49-F238E27FC236}">
                <a16:creationId xmlns:a16="http://schemas.microsoft.com/office/drawing/2014/main" id="{E481C9A8-ACAC-4979-BD5E-A77C32DB3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499900"/>
              </p:ext>
            </p:extLst>
          </p:nvPr>
        </p:nvGraphicFramePr>
        <p:xfrm>
          <a:off x="542442" y="1758167"/>
          <a:ext cx="11649558" cy="265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56A3BAA-4386-44E9-8076-0E66F91A3CF0}"/>
              </a:ext>
            </a:extLst>
          </p:cNvPr>
          <p:cNvSpPr/>
          <p:nvPr/>
        </p:nvSpPr>
        <p:spPr>
          <a:xfrm>
            <a:off x="5595424" y="3971168"/>
            <a:ext cx="1062110" cy="168598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8323989-A697-4997-84B0-B2873529765E}"/>
              </a:ext>
            </a:extLst>
          </p:cNvPr>
          <p:cNvSpPr txBox="1"/>
          <p:nvPr/>
        </p:nvSpPr>
        <p:spPr>
          <a:xfrm>
            <a:off x="325147" y="4522612"/>
            <a:ext cx="12084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USTANAWIANE  WDRAŻANE  MONITOROWANE  PRZEGLĄDANE ULEPSZANE</a:t>
            </a: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880B62-1026-48FC-B152-DE1262904A6C}"/>
              </a:ext>
            </a:extLst>
          </p:cNvPr>
          <p:cNvSpPr txBox="1"/>
          <p:nvPr/>
        </p:nvSpPr>
        <p:spPr>
          <a:xfrm>
            <a:off x="2989384" y="5788725"/>
            <a:ext cx="627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C00000"/>
                </a:solidFill>
              </a:rPr>
              <a:t>PROBIZNESOWE PODEJŚCIE</a:t>
            </a:r>
          </a:p>
        </p:txBody>
      </p:sp>
    </p:spTree>
    <p:extLst>
      <p:ext uri="{BB962C8B-B14F-4D97-AF65-F5344CB8AC3E}">
        <p14:creationId xmlns:p14="http://schemas.microsoft.com/office/powerpoint/2010/main" val="9654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6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F57C61D-6073-4C17-A3CD-C4213FCE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87" y="259253"/>
            <a:ext cx="7562012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PODSTAWOWE POJĘCIA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B8AEDC-9AAC-4604-B967-BA805CC4DD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511"/>
          <a:stretch/>
        </p:blipFill>
        <p:spPr>
          <a:xfrm rot="21600000"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4FAC7455-6AFF-4D5A-8A11-D9BAFED1A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881462"/>
              </p:ext>
            </p:extLst>
          </p:nvPr>
        </p:nvGraphicFramePr>
        <p:xfrm>
          <a:off x="4977649" y="2029619"/>
          <a:ext cx="6350750" cy="436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7934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C9D7D0D-4E10-4279-9DE5-09A9665DB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F448EB-B131-455F-A28C-FFB33CF104D0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SYSTEM BEZPIECZEŃSTWA</a:t>
            </a:r>
          </a:p>
        </p:txBody>
      </p:sp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FF1809F7-A7C1-4411-BCC9-8D3182228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597711"/>
              </p:ext>
            </p:extLst>
          </p:nvPr>
        </p:nvGraphicFramePr>
        <p:xfrm>
          <a:off x="907517" y="2023953"/>
          <a:ext cx="10376965" cy="431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110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C84AE4-7FA7-457A-A584-B0DF51F9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51" y="1134681"/>
            <a:ext cx="3890270" cy="425502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FAZY REALIZACJI SYSTEMU BEZPIECZEŃSTWA INSTYTUCJI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9FA3471-5932-4A8E-B7DE-C738CE5D3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805162"/>
              </p:ext>
            </p:extLst>
          </p:nvPr>
        </p:nvGraphicFramePr>
        <p:xfrm>
          <a:off x="4077003" y="0"/>
          <a:ext cx="8066182" cy="683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80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27C98DE-2044-4156-801E-28E82264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44" y="618518"/>
            <a:ext cx="3715051" cy="371535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FFFFFF"/>
                </a:solidFill>
              </a:rPr>
              <a:t>OGÓLNY SCHEMAT funkcjonowania systemu bezpieczeństwa instytucji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C37295-7207-4C35-9BAC-74FE79F6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3966706"/>
            <a:ext cx="3480796" cy="13506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Rys. 1. Schemat zarządzania bezpieczeństwem teleinformatycznym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0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[Białas 2006, s.187]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382884E-A205-4852-A497-A90A5CF1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779" y="25914"/>
            <a:ext cx="6290601" cy="67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EA0A5-2859-4CA1-AD9C-B716F0B5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97" y="35887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WYMGANIA DOTYCZĄCE ZABEZPIECZEŃ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76781-FF35-4812-A261-0BB0A5B50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2" y="2081967"/>
            <a:ext cx="10410769" cy="16389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6C82560-C305-40A5-8DDE-0AB4A961A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93" y="4403890"/>
            <a:ext cx="9794878" cy="1509964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0BE94ED0-EB54-42A3-B484-333AC4D24622}"/>
              </a:ext>
            </a:extLst>
          </p:cNvPr>
          <p:cNvSpPr/>
          <p:nvPr/>
        </p:nvSpPr>
        <p:spPr>
          <a:xfrm>
            <a:off x="9256540" y="2845190"/>
            <a:ext cx="1055077" cy="140325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6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32E8100-059B-47A4-9C35-D0DD6F51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" y="1087438"/>
            <a:ext cx="4061525" cy="280021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FFFFFF"/>
                </a:solidFill>
              </a:rPr>
              <a:t>ZAPIS SFORMALIZOWANY MODELU TRÓJPOZIOMOWEGO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A9E08C-B0B4-4420-AD7A-27F7C3D4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9" y="4021138"/>
            <a:ext cx="3706248" cy="17716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Rys. 2. Ogólny schemat transformacji modelu trójpoziomowego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0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[Białas 2006, s. 192] 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04BD44D-7D88-4017-9CB1-3B514274E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926" y="-1855"/>
            <a:ext cx="6343409" cy="69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6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Panoramiczny</PresentationFormat>
  <Paragraphs>50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Obwód</vt:lpstr>
      <vt:lpstr>SYSTEM BEZPIECZEŃSTWA INSTYTUCJI</vt:lpstr>
      <vt:lpstr>SPIS TREŚCI</vt:lpstr>
      <vt:lpstr>Jak osiągnąć bezpieczeństwo instytucji?</vt:lpstr>
      <vt:lpstr>PODSTAWOWE POJĘCIA</vt:lpstr>
      <vt:lpstr>Prezentacja programu PowerPoint</vt:lpstr>
      <vt:lpstr>FAZY REALIZACJI SYSTEMU BEZPIECZEŃSTWA INSTYTUCJI</vt:lpstr>
      <vt:lpstr>OGÓLNY SCHEMAT funkcjonowania systemu bezpieczeństwa instytucji</vt:lpstr>
      <vt:lpstr>WYMGANIA DOTYCZĄCE ZABEZPIECZEŃ</vt:lpstr>
      <vt:lpstr>ZAPIS SFORMALIZOWANY MODELU TRÓJPOZIOMOWEGO</vt:lpstr>
      <vt:lpstr>ZAPIS SFORMALIZOWANY PROCESÓW ZWIĄZANYCH Z UTRZYMANIEM BEZPIECZEŃSTWA</vt:lpstr>
      <vt:lpstr>Zbiór procesów zarządzania bezpieczeństwem teleinformatycznym</vt:lpstr>
      <vt:lpstr>ZAKOŃCZENIE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BEZPIECZEŃSTWA INSTYTUCJI</dc:title>
  <dc:creator>HP</dc:creator>
  <cp:lastModifiedBy>HP</cp:lastModifiedBy>
  <cp:revision>5</cp:revision>
  <dcterms:created xsi:type="dcterms:W3CDTF">2020-03-15T17:26:28Z</dcterms:created>
  <dcterms:modified xsi:type="dcterms:W3CDTF">2020-03-18T13:17:03Z</dcterms:modified>
</cp:coreProperties>
</file>