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58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8" r:id="rId25"/>
    <p:sldId id="283" r:id="rId26"/>
    <p:sldId id="284" r:id="rId27"/>
    <p:sldId id="287" r:id="rId28"/>
    <p:sldId id="285" r:id="rId29"/>
    <p:sldId id="293" r:id="rId30"/>
    <p:sldId id="294" r:id="rId31"/>
    <p:sldId id="295" r:id="rId32"/>
    <p:sldId id="286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D7F61-54C5-4EE4-9637-AA86837CC3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B357-A4C5-4956-B53F-B1C564B5A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B357-A4C5-4956-B53F-B1C564B5AF86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SYSTEM BEZPIECZEŃSTWA INSTYTUCJI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3857628"/>
            <a:ext cx="7772400" cy="119970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Przedmiot: Ochrona informacji niejawnych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Prowadzący: dr inż. Jarosław Siuda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Wykonał: Jakub Piwowarczyk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21BN-SP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Zielona Góra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18.03.2020 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 descr="C:\Users\Jakub\Desktop\we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2678889" cy="1785926"/>
          </a:xfrm>
          <a:prstGeom prst="rect">
            <a:avLst/>
          </a:prstGeom>
          <a:noFill/>
        </p:spPr>
      </p:pic>
      <p:pic>
        <p:nvPicPr>
          <p:cNvPr id="1027" name="Picture 3" descr="C:\Users\Jakub\Desktop\logo-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119313" cy="1861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autonomicznego systemu teleinformatycznego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autonomicznego systemu teleinformatycznego to ogół spójnych środków i skoordynowanych przedsięwzięć, zastosowanych w celu zapewnienia właściwego poziomu atrybutów bezpieczeństwa w danym systemie teleinformatycznym. 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Bezpieczeństwo informacji 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Bezpieczeństwo informacji to zachowanie poufności, integralności i dostępności informacji, czyli informacja nie jest ujawniana osobom nieupoważnionym, jest ona dokładna i kompletna oraz dostępna i użyteczna na żądanie upoważnionego personelu.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Atrybuty bezpieczeństwa: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poufność,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autentyczność,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dostępność,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integralność danych,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integralność systemowa,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integralność danych oraz systemu,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rozliczalność,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niezawodność.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Korzyści z wdrożenia i stosowania systemów bezpieczeństwa informacji: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minimalizacja ryzyka wystąpienia zdarzeń związanych z bezpieczeństwem informacji, czyli pro-aktywna identyfikacja podatności aktywów informacyjnych, zagrożeń i ich skutków w odniesieniu do sterowania operacyjnego oraz definiowanie odpowiednich działań zmniejszających ryzyko,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Korzyści z wdrożenia i stosowania systemów bezpieczeństwa informacji: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gotowość organizacji na incydenty związane z bezpieczeństwem informacji oraz dzięki odpowiednim procedurom ich skuteczne przezwyciężenie,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podniesienie wiarygodność organizacji w oczach klientów, inwestorów i udziałowców,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Korzyści z wdrożenia i stosowania systemów bezpieczeństwa informacji: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zapewnienie bezpieczeństwa interesom klientów,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pozytywny wpływ na ochronę i poprawę reputacji firmy i danej marki,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zapewnienie zgodności z mającymi zastosowanie przepisami prawa lub wymaganiami ubezpieczycieli,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Korzyści z wdrożenia i stosowania systemów bezpieczeństwa informacji: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zapewnienie ochrony aktywów informacyjnych,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wzrost świadomości pracowników i osób pracujących w imieniu organizacji odnośnie bezpieczeństwa informacji.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Architektura systemu bezpieczeństwa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Architektura systemu bezpieczeństwa to układ, kompozycja elementów składających się na ten system, wykorzystywanych przez procesy zarządzania bezpieczeństwem.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28662" y="5500702"/>
            <a:ext cx="7481776" cy="457200"/>
          </a:xfrm>
        </p:spPr>
        <p:txBody>
          <a:bodyPr/>
          <a:lstStyle/>
          <a:p>
            <a:r>
              <a:rPr lang="pl-PL" dirty="0" smtClean="0"/>
              <a:t>Instytucja i jej system bezpieczeństwa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>
          <a:xfrm>
            <a:off x="3643306" y="6072206"/>
            <a:ext cx="4760410" cy="628648"/>
          </a:xfrm>
        </p:spPr>
        <p:txBody>
          <a:bodyPr/>
          <a:lstStyle/>
          <a:p>
            <a:r>
              <a:rPr lang="pl-PL" dirty="0" smtClean="0"/>
              <a:t>A. Białas, Ochrona informacji we współczesnej firmie lub instytucji, WNT, Warszawa 2006</a:t>
            </a:r>
            <a:endParaRPr lang="pl-PL" dirty="0"/>
          </a:p>
        </p:txBody>
      </p:sp>
      <p:pic>
        <p:nvPicPr>
          <p:cNvPr id="7" name="Symbol zastępczy zawartości 6" descr="Bez tytułu 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51435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Założenia systemu bezpieczeństwa instytucji: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System  powinien być kompleksowy, to znaczy obejmować wszystkie poziomy modelu odniesienia - od poziomu funkcjonowania instytucji, po szczegóły techniczne, prawne i organizacyjne.</a:t>
            </a:r>
          </a:p>
          <a:p>
            <a:pPr marL="850392" lvl="1" indent="-457200">
              <a:buFont typeface="+mj-lt"/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Należy uwzględnić różnorodność charakteru procesów występujących w tej dziedzinie - występują tu procesy ściśle techniczne, jak i pozatechniczne.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Fazy realizacji i ogólny schemat funkcjonowania systemu bezpieczeństwa instytucji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Zapis sformalizowany procesów związanych z utrzymaniem bezpieczeństwa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Źródła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Spis treści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Założenia systemu bezpieczeństwa instytucji: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 startAt="3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maksymalnym stopniu należy zapewnić komputerowe wsparcie procesów zarządzania systemem bezpieczeństwa, a niektóre z procesów starać się zautomatyzować.</a:t>
            </a:r>
          </a:p>
          <a:p>
            <a:pPr marL="850392" lvl="1" indent="-457200">
              <a:buFont typeface="+mj-lt"/>
              <a:buAutoNum type="arabicPeriod" startAt="3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 startAt="3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powinien mieć zdolność przystosowania się do zmian zachodzących w systemach teleinformatycznych i ich otoczeniu oraz do zmian w środowisku zagrożeń, utrzymując w czasie zadany poziom bezpieczeństwa wyznaczony na podstawie analizy ryzyka. </a:t>
            </a:r>
          </a:p>
        </p:txBody>
      </p:sp>
      <p:sp>
        <p:nvSpPr>
          <p:cNvPr id="9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Założenia systemu bezpieczeństwa instytucji: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 startAt="5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Należy zapewnić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skalowość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 modularność, w tym możliwość wymiany modułów reprezentujących procesy.</a:t>
            </a:r>
          </a:p>
          <a:p>
            <a:pPr marL="850392" lvl="1" indent="-457200">
              <a:buFont typeface="+mj-lt"/>
              <a:buAutoNum type="arabicPeriod" startAt="5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 startAt="5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Należy zapewnić zgodność z normami międzynarodowymi dotyczącymi bezpieczeństwa teleinformatycznego.</a:t>
            </a:r>
          </a:p>
        </p:txBody>
      </p:sp>
      <p:sp>
        <p:nvSpPr>
          <p:cNvPr id="9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Fazy realizacji systemu bezpieczeństwa w instytucji , mające odzwierciedlenie w modelu cyklu życia: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Projekt i planowanie - od określenia potrzeb po selekcję zabezpieczeń.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Weryfikacja, walidacja i wdrożenie projektu - od instalacji zabezpieczeń po testy ich skuteczności, potwierdzające osiągnięcie zakładanego poziomu bezpieczeństwa.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Fazy realizacji i ogólny schemat funkcjonowania systemu bezpieczeństwa instytucji.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Fazy realizacji systemu bezpieczeństwa w instytucji , mające odzwierciedlenie w modelu cyklu życia: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Bezpieczna eksploatacja - utrzymanie zakładanego poziomu bezpieczeństwa przy zmianach zachodzących w instytucji i jej systemach oraz w środowisku zagrożeń, w tym zakończenie jego eksploatacji lub tak zwane zbywanie jego elementów.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Fazy realizacji i ogólny schemat funkcjonowania systemu bezpieczeństwa instytucji.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14356"/>
            <a:ext cx="3286148" cy="1571636"/>
          </a:xfrm>
        </p:spPr>
        <p:txBody>
          <a:bodyPr/>
          <a:lstStyle/>
          <a:p>
            <a:r>
              <a:rPr lang="pl-PL" dirty="0" smtClean="0"/>
              <a:t>Schemat zarządzania bezpieczeństwem teleinformatycznym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71472" y="4643446"/>
            <a:ext cx="2428892" cy="1357322"/>
          </a:xfrm>
        </p:spPr>
        <p:txBody>
          <a:bodyPr>
            <a:normAutofit/>
          </a:bodyPr>
          <a:lstStyle/>
          <a:p>
            <a:r>
              <a:rPr lang="pl-PL" dirty="0" smtClean="0"/>
              <a:t>A. Białas, </a:t>
            </a:r>
            <a:br>
              <a:rPr lang="pl-PL" dirty="0" smtClean="0"/>
            </a:br>
            <a:r>
              <a:rPr lang="pl-PL" dirty="0" smtClean="0"/>
              <a:t>Ochrona informacji we współczesnej firmie lub instytucji, WNT, Warszawa 2006</a:t>
            </a:r>
          </a:p>
          <a:p>
            <a:endParaRPr lang="pl-PL" dirty="0"/>
          </a:p>
        </p:txBody>
      </p:sp>
      <p:pic>
        <p:nvPicPr>
          <p:cNvPr id="5" name="Symbol zastępczy zawartości 4" descr="IMG_20200318_1526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14290"/>
            <a:ext cx="5500726" cy="64294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Proces budowy systemu bezpieczeństwa: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Faza I</a:t>
            </a:r>
          </a:p>
          <a:p>
            <a:pPr marL="1088136" lvl="2" indent="-457200">
              <a:buFont typeface="+mj-lt"/>
              <a:buAutoNum type="arabicPeriod"/>
            </a:pPr>
            <a:r>
              <a:rPr lang="pl-PL" dirty="0" smtClean="0"/>
              <a:t>Opracowanie polityki bezpieczeństwa instytucji.</a:t>
            </a:r>
          </a:p>
          <a:p>
            <a:pPr marL="1088136" lvl="2" indent="-457200">
              <a:buFont typeface="+mj-lt"/>
              <a:buAutoNum type="arabicPeriod"/>
            </a:pPr>
            <a:r>
              <a:rPr lang="pl-PL" dirty="0" smtClean="0"/>
              <a:t>Opracowanie polityki bezpieczeństwa systemów teleinformatycznych instytucji.</a:t>
            </a:r>
          </a:p>
          <a:p>
            <a:pPr marL="1088136" lvl="2" indent="-457200">
              <a:buFont typeface="+mj-lt"/>
              <a:buAutoNum type="arabicPeriod"/>
            </a:pPr>
            <a:r>
              <a:rPr lang="pl-PL" dirty="0" smtClean="0"/>
              <a:t>Wybór strategii zarządzania ryzykiem.</a:t>
            </a:r>
          </a:p>
          <a:p>
            <a:pPr marL="1088136" lvl="2" indent="-457200">
              <a:buFont typeface="+mj-lt"/>
              <a:buAutoNum type="arabicPeriod"/>
            </a:pPr>
            <a:r>
              <a:rPr lang="pl-PL" dirty="0" smtClean="0"/>
              <a:t>Określenie wymagań dotyczących zabezpieczeń na podstawie potrzeb otoczenia prawnego.</a:t>
            </a:r>
          </a:p>
          <a:p>
            <a:pPr marL="1088136" lvl="2" indent="-457200">
              <a:buFont typeface="+mj-lt"/>
              <a:buAutoNum type="arabicPeriod"/>
            </a:pPr>
            <a:r>
              <a:rPr lang="pl-PL" dirty="0" smtClean="0"/>
              <a:t>Dobór zabezpieczeń.</a:t>
            </a:r>
          </a:p>
          <a:p>
            <a:pPr marL="1088136" lvl="2" indent="-457200">
              <a:buFont typeface="+mj-lt"/>
              <a:buAutoNum type="arabicPeriod"/>
            </a:pPr>
            <a:r>
              <a:rPr lang="pl-PL" dirty="0" smtClean="0"/>
              <a:t>Akceptacja zredukowanego ryzyka.</a:t>
            </a:r>
          </a:p>
          <a:p>
            <a:pPr marL="1088136" lvl="2" indent="-457200">
              <a:buFont typeface="+mj-lt"/>
              <a:buAutoNum type="arabicPeriod"/>
            </a:pPr>
            <a:r>
              <a:rPr lang="pl-PL" dirty="0" smtClean="0"/>
              <a:t>Opracowanie polityki bezpieczeństwa poszczególnych systemów oraz ich planów zabezpieczeń.</a:t>
            </a:r>
            <a:endParaRPr lang="pl-PL" dirty="0"/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Fazy realizacji i ogólny schemat funkcjonowania systemu bezpieczeństwa instytucji.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Proces budowy systemu bezpieczeństwa: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Faza II</a:t>
            </a:r>
          </a:p>
          <a:p>
            <a:pPr marL="1088136" lvl="2" indent="-457200">
              <a:buFont typeface="+mj-lt"/>
              <a:buAutoNum type="arabicPeriod" startAt="8"/>
            </a:pPr>
            <a:r>
              <a:rPr lang="pl-PL" dirty="0" smtClean="0"/>
              <a:t>Wdrożenie planów zabezpieczeń i sprawdzenie skuteczności zabezpieczeń.</a:t>
            </a:r>
          </a:p>
          <a:p>
            <a:pPr lvl="1"/>
            <a:r>
              <a:rPr lang="pl-PL" dirty="0" smtClean="0"/>
              <a:t>Faza III:</a:t>
            </a:r>
          </a:p>
          <a:p>
            <a:pPr marL="1088136" lvl="2" indent="-457200">
              <a:buFont typeface="+mj-lt"/>
              <a:buAutoNum type="arabicPeriod" startAt="9"/>
            </a:pPr>
            <a:r>
              <a:rPr lang="pl-PL" dirty="0" smtClean="0"/>
              <a:t>Prowadzenie działań powdrożeniowych zmierzających do utrzymywania osiągniętego poziomu bezpieczeństwa w toku eksploatacji systemów.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Fazy realizacji i ogólny schemat funkcjonowania systemu bezpieczeństwa instytucji.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00100" y="5900758"/>
            <a:ext cx="6929486" cy="457200"/>
          </a:xfrm>
        </p:spPr>
        <p:txBody>
          <a:bodyPr/>
          <a:lstStyle/>
          <a:p>
            <a:r>
              <a:rPr lang="pl-PL" dirty="0" smtClean="0"/>
              <a:t>Trójpoziomowy model odniesienia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2"/>
          </p:nvPr>
        </p:nvSpPr>
        <p:spPr>
          <a:xfrm>
            <a:off x="1500166" y="6357958"/>
            <a:ext cx="6403484" cy="4572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A. Białas, Ochrona informacji we współczesnej firmie lub instytucji, WNT, Warszawa 2006</a:t>
            </a:r>
          </a:p>
          <a:p>
            <a:endParaRPr lang="pl-PL" dirty="0"/>
          </a:p>
        </p:txBody>
      </p:sp>
      <p:pic>
        <p:nvPicPr>
          <p:cNvPr id="11" name="Symbol zastępczy zawartości 10" descr="3P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6715172" cy="557216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BL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(Business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- zadania statutowe instytucji (misja), do których realizacji ją powołano: komercyjne, administracyjne, militarne lub inne, gdzie BL jest określony za pomocą czwórki pojęć: </a:t>
            </a:r>
          </a:p>
          <a:p>
            <a:pPr lvl="1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	BL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= &lt;BO, BS, BP, DD&gt;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BLS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(Business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Security) - bezpieczeństwo funkcjonowania instytucji (poziom I), gdzie BLS jest określony za pomocą trójki pojęć:</a:t>
            </a:r>
          </a:p>
          <a:p>
            <a:pPr lvl="1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	BLS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= &lt;SO, SS, SP&gt;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CITSL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Corporate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IT Security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- bezpieczeństwo ogółu systemów teleinformatycznych instytucji (poziom II), gdzie CITSL jest określony za pomocą trójki pojęć:</a:t>
            </a:r>
          </a:p>
          <a:p>
            <a:pPr lvl="1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	CITSL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= &lt;CITO, CITS, CITP&gt;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DITSL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(Department IT Security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- bezpieczeństwo ogółu systemów teleinformatycznych działających w oddziale instytucji (opcjonalny poziom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IIa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), gdzie DITSL jest określany za pomocą trójki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pojęć:</a:t>
            </a:r>
          </a:p>
          <a:p>
            <a:pPr lvl="1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	DITSL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= &lt;DITO, DITS, DITP&gt;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instytucji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System - obiekt fizyczny lub abstrakcyjny, w którym można wyodrębnić zespół lub zespoły elementów wzajemnie powiązanych w układy oraz realizujących jako całość funkcję nadrzędną lub zbiór takich funkcji.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ITSSL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(IT System Security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- Bezpieczeństwo konkretnego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systemu teleinformatycznego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działającego w  instytucji lub jej oddziale (poziom III), gdzie ITSSL jest określany za pomocą trójki pojęć:</a:t>
            </a:r>
          </a:p>
          <a:p>
            <a:pPr lvl="1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	ITSSL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= &lt;ITSO, ITSS, ITSP&gt;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(Legal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Enviroment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Legal,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Statutory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Contractual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- otoczenie prawne gdzie LE jest określane za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pomocą LE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= &lt;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LB,OCAL,SDMP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RA (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Risk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Assessed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- rezultat przeprowadzonej w instytucji analizy ryzyka, gdzie RA jest określony za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pomocą RA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= &lt;RSL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 smtClean="0">
                <a:latin typeface="Arial" pitchFamily="34" charset="0"/>
                <a:cs typeface="Arial" pitchFamily="34" charset="0"/>
              </a:rPr>
              <a:t>Zapis sformalizowany modelu trójpoziomowego</a:t>
            </a:r>
            <a:endParaRPr lang="pl-P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rupy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procesów związanych z utrzymaniem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bezpieczeństwa: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Procesy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zarządzania ryzykiem, ukierunkowane na dobór właściwych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zabezpieczeń.</a:t>
            </a:r>
          </a:p>
          <a:p>
            <a:pPr marL="850392" lvl="1" indent="-457200">
              <a:buFont typeface="+mj-lt"/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Procesy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wdrożeniowe, ukierunkowane na ich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implementację.</a:t>
            </a:r>
          </a:p>
          <a:p>
            <a:pPr marL="850392" lvl="1" indent="-457200">
              <a:buFont typeface="+mj-lt"/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Procesy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powdrożeniowe, których głównym zadaniem jest utrzymywanie stanu bezpieczeństwa i reagowanie na zmiany w systemach i ich otoczeniu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Zapis sformalizowany procesów związanych z utrzymaniem bezpieczeństwa</a:t>
            </a:r>
            <a:endParaRPr lang="pl-PL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2270" y="5429264"/>
            <a:ext cx="6253068" cy="838216"/>
          </a:xfrm>
        </p:spPr>
        <p:txBody>
          <a:bodyPr/>
          <a:lstStyle/>
          <a:p>
            <a:r>
              <a:rPr lang="pl-PL" dirty="0" smtClean="0"/>
              <a:t>Zbiór procesów zarządzania bezpieczeństwem teleinformatycznym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286116" y="6215058"/>
            <a:ext cx="4893762" cy="642942"/>
          </a:xfrm>
        </p:spPr>
        <p:txBody>
          <a:bodyPr>
            <a:normAutofit/>
          </a:bodyPr>
          <a:lstStyle/>
          <a:p>
            <a:r>
              <a:rPr lang="pl-PL" dirty="0" smtClean="0"/>
              <a:t>A. Białas, Ochrona informacji we współczesnej firmie lub instytucji, WNT, Warszawa 2006</a:t>
            </a:r>
            <a:endParaRPr lang="pl-PL" dirty="0"/>
          </a:p>
        </p:txBody>
      </p:sp>
      <p:pic>
        <p:nvPicPr>
          <p:cNvPr id="5" name="Symbol zastępczy zawartości 4" descr="IMG_20200318_1518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93961"/>
            <a:ext cx="7286676" cy="524639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Zbiór współbieżnych procesów: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arządzanie zmianami,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onitorowanie bezpieczeństwa,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ontrola zgodności,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trzymanie,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arządzanie incydentami,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naliza ryzyka,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ybór zabezpieczeń,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Zapis sformalizowany procesów związanych z utrzymaniem bezpieczeństwa</a:t>
            </a:r>
            <a:endParaRPr lang="pl-PL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Zbiór współbieżnych procesów: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kceptacja ryzyka,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ktualizacja dokumentacji,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drożenie zabezpieczeń,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probata,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uświadamianie,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zkolenie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 warsztaty według programu wypracowanego w instytucji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Zapis sformalizowany procesów związanych z utrzymaniem bezpieczeństwa</a:t>
            </a:r>
            <a:endParaRPr lang="pl-PL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A. Białas, Ochrona informacji we współczesnej firmie lub instytucji, WNT, Warszawa 2006 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https://www.iso.org.pl/uslugi-zarzadzania/wdrazanie-systemow/systemy-bezpieczenstwa-informacji/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https://mpwik.lubin.pl/pdf/Polityka-bezpieczenstwa-informacji.pdf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https://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mfiles.pl/pl/index.php/Bezpiecze%C5%84stwo_informacji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instytucji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Bezpieczeństwo - stan dający poczucie pewności i gwarancję jego zachowania oraz szanse na doskonalenie.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instytucji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Instytucja - organizacja będąca zespołem współdziałających osób wyposażonych w zasoby.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instytucji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instytucji to ogół spójnych środków i skoordynowanych przedsięwzięć, zastosowanych w celu zapewnienia jej niezakłóconego funkcjonowania.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Ryzyko i pojęcia z nim związane</a:t>
            </a:r>
          </a:p>
          <a:p>
            <a:pPr lvl="1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Ryzyko - prawdopodobieństwo wystąpienia zagrożenia, które, wykorzystując podatność(ci) aktywu, może doprowadzić do jego uszkodzenia lub zniszczenia.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Szacowanie ryzyka - całościowy proces analizy i oceny ryzyka.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Ryzyko i pojęcia z nim związane</a:t>
            </a:r>
          </a:p>
          <a:p>
            <a:pPr lvl="1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Postępowanie z ryzykiem - proces wyboru i wdrażania środków modyfikujących ryzyko.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Zarządzanie ryzykiem - proces identyfikowania, kontrolowania i minimalizowania lub eliminowania ryzyka dotyczącego bezpieczeństwa, które może dotyczyć systemów informacyjnych, przy zachowaniu akceptowalnego poziomu kosztów.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teleinformatycznego instytucji 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System bezpieczeństwa teleinformatycznego instytucji to ogół spójnych środków i skoordynowanych przedsięwzięć, zastosowanych w celu zapewnienia właściwego poziomu atrybutów bezpieczeństwa w systemach teleinformatycznych instytucji traktowanych jako całość.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Arial" pitchFamily="34" charset="0"/>
                <a:cs typeface="Arial" pitchFamily="34" charset="0"/>
              </a:rPr>
              <a:t>Podstawowe pojęcia i wprowadzenie</a:t>
            </a:r>
            <a:endParaRPr lang="pl-PL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500</TotalTime>
  <Words>1300</Words>
  <PresentationFormat>Pokaz na ekranie (4:3)</PresentationFormat>
  <Paragraphs>222</Paragraphs>
  <Slides>36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Hol</vt:lpstr>
      <vt:lpstr>SYSTEM BEZPIECZEŃSTWA INSTYTUCJI</vt:lpstr>
      <vt:lpstr>Spis treści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Podstawowe pojęcia i wprowadzenie</vt:lpstr>
      <vt:lpstr>Instytucja i jej system bezpieczeństwa</vt:lpstr>
      <vt:lpstr>Podstawowe pojęcia i wprowadzenie</vt:lpstr>
      <vt:lpstr>Podstawowe pojęcia i wprowadzenie</vt:lpstr>
      <vt:lpstr>Podstawowe pojęcia i wprowadzenie</vt:lpstr>
      <vt:lpstr>Fazy realizacji i ogólny schemat funkcjonowania systemu bezpieczeństwa instytucji.</vt:lpstr>
      <vt:lpstr>Fazy realizacji i ogólny schemat funkcjonowania systemu bezpieczeństwa instytucji.</vt:lpstr>
      <vt:lpstr>Schemat zarządzania bezpieczeństwem teleinformatycznym</vt:lpstr>
      <vt:lpstr>Fazy realizacji i ogólny schemat funkcjonowania systemu bezpieczeństwa instytucji.</vt:lpstr>
      <vt:lpstr>Fazy realizacji i ogólny schemat funkcjonowania systemu bezpieczeństwa instytucji.</vt:lpstr>
      <vt:lpstr>Trójpoziomowy model odniesienia</vt:lpstr>
      <vt:lpstr>Zapis sformalizowany modelu trójpoziomowego</vt:lpstr>
      <vt:lpstr>Zapis sformalizowany modelu trójpoziomowego</vt:lpstr>
      <vt:lpstr>Zapis sformalizowany modelu trójpoziomowego</vt:lpstr>
      <vt:lpstr>Zapis sformalizowany modelu trójpoziomowego</vt:lpstr>
      <vt:lpstr>Zapis sformalizowany procesów związanych z utrzymaniem bezpieczeństwa</vt:lpstr>
      <vt:lpstr>Zbiór procesów zarządzania bezpieczeństwem teleinformatycznym</vt:lpstr>
      <vt:lpstr>Zapis sformalizowany procesów związanych z utrzymaniem bezpieczeństwa</vt:lpstr>
      <vt:lpstr>Zapis sformalizowany procesów związanych z utrzymaniem bezpieczeństwa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BEZPIECZEŃSTWA INSTYTUCJI</dc:title>
  <dc:creator>XPS</dc:creator>
  <cp:lastModifiedBy>Jakub</cp:lastModifiedBy>
  <cp:revision>42</cp:revision>
  <dcterms:created xsi:type="dcterms:W3CDTF">2020-03-13T11:28:22Z</dcterms:created>
  <dcterms:modified xsi:type="dcterms:W3CDTF">2020-03-18T19:56:31Z</dcterms:modified>
</cp:coreProperties>
</file>