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98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3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13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68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6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1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A5E06-DE4A-4576-93AF-CB95D724C7B3}" type="datetimeFigureOut">
              <a:rPr lang="pl-PL" smtClean="0"/>
              <a:t>2017-04-21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938F-E3CA-4EC7-95CE-8C46B8B1F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4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3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2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2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9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</cp:revision>
  <dcterms:created xsi:type="dcterms:W3CDTF">2017-04-21T15:44:01Z</dcterms:created>
  <dcterms:modified xsi:type="dcterms:W3CDTF">2017-04-21T15:44:20Z</dcterms:modified>
</cp:coreProperties>
</file>